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C970-9C99-4D66-A2B8-4534617056D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061220F-B491-4615-94F3-4B0495CD8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C970-9C99-4D66-A2B8-4534617056D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220F-B491-4615-94F3-4B0495CD8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C970-9C99-4D66-A2B8-4534617056D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220F-B491-4615-94F3-4B0495CD8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C970-9C99-4D66-A2B8-4534617056D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061220F-B491-4615-94F3-4B0495CD8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C970-9C99-4D66-A2B8-4534617056D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220F-B491-4615-94F3-4B0495CD80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C970-9C99-4D66-A2B8-4534617056D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220F-B491-4615-94F3-4B0495CD8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C970-9C99-4D66-A2B8-4534617056D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061220F-B491-4615-94F3-4B0495CD80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C970-9C99-4D66-A2B8-4534617056D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220F-B491-4615-94F3-4B0495CD8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C970-9C99-4D66-A2B8-4534617056D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220F-B491-4615-94F3-4B0495CD8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C970-9C99-4D66-A2B8-4534617056D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220F-B491-4615-94F3-4B0495CD8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C970-9C99-4D66-A2B8-4534617056D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220F-B491-4615-94F3-4B0495CD80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59BC970-9C99-4D66-A2B8-4534617056D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061220F-B491-4615-94F3-4B0495CD80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1085;&#1072;&#1087;&#1088;&#1072;&#1074;&#1083;&#1077;&#1085;&#1080;&#1077;%20&#1048;&#1050;&#1058;\&#1064;&#1086;&#1087;&#1077;&#1085;_-_&#1053;&#1086;&#1082;&#1090;&#1102;&#1088;&#1085;_N2_&#1084;&#1080;-&#1073;&#1077;&#1084;&#1086;&#1083;&#1100;_(&#1054;&#1087;&#1091;&#1089;_9).mp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&#1096;&#1082;&#1086;&#1083;&#1072;\&#1084;&#1091;&#1079;&#1099;&#1082;&#1072;\&#1048;&#1085;&#1089;&#1090;&#1088;&#1091;&#1084;&#1077;&#1085;&#1072;&#1083;&#1100;&#1085;&#1072;&#1103;\089_Nino%20Rota%20Romeo%20&amp;%20Juliet.mp3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&#1096;&#1082;&#1086;&#1083;&#1072;\&#1084;&#1091;&#1079;&#1099;&#1082;&#1072;\&#1048;&#1085;&#1089;&#1090;&#1088;&#1091;&#1084;&#1077;&#1085;&#1072;&#1083;&#1100;&#1085;&#1072;&#1103;\099_Richard%20Clyderman%20-%20Love%20Story.mp3" TargetMode="Externa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4.xml"/><Relationship Id="rId1" Type="http://schemas.openxmlformats.org/officeDocument/2006/relationships/audio" Target="file:///E:\&#1085;&#1072;&#1087;&#1088;&#1072;&#1074;&#1083;&#1077;&#1085;&#1080;&#1077;%20&#1048;&#1050;&#1058;\&#1064;&#1086;&#1087;&#1077;&#1085;_-_&#1053;&#1086;&#1082;&#1090;&#1102;&#1088;&#1085;_N2_&#1084;&#1080;-&#1073;&#1077;&#1084;&#1086;&#1083;&#1100;_(&#1054;&#1087;&#1091;&#1089;_9).mp3" TargetMode="Externa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E:\&#1085;&#1072;&#1087;&#1088;&#1072;&#1074;&#1083;&#1077;&#1085;&#1080;&#1077;%20&#1048;&#1050;&#1058;\&#1041;&#1077;&#1090;&#1093;&#1086;&#1074;&#1077;&#1085;_-_&#1050;_&#1069;&#1083;&#1080;&#1079;&#1077;_(&#1041;&#1072;&#1075;&#1072;&#1090;&#1077;&#1083;&#1100;_&#1083;&#1103;-&#1084;&#1080;&#1085;&#1086;&#1088;).mp3" TargetMode="Externa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jpe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4.xml"/><Relationship Id="rId1" Type="http://schemas.openxmlformats.org/officeDocument/2006/relationships/audio" Target="file:///E:\&#1085;&#1072;&#1087;&#1088;&#1072;&#1074;&#1083;&#1077;&#1085;&#1080;&#1077;%20&#1048;&#1050;&#1058;\&#1041;&#1077;&#1090;&#1093;&#1086;&#1074;&#1077;&#1085;_-_&#1051;&#1091;&#1085;&#1085;&#1072;&#1103;_&#1089;&#1086;&#1085;&#1072;&#1090;&#1072;_(&#1057;&#1086;&#1085;&#1072;&#1090;&#1072;_&#1076;&#1083;&#1103;_&#1092;&#1086;&#1088;&#1090;&#1077;&#1087;&#1080;&#1072;&#1085;&#1086;_N14).mp3" TargetMode="External"/><Relationship Id="rId6" Type="http://schemas.openxmlformats.org/officeDocument/2006/relationships/image" Target="../media/image24.pn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&#1096;&#1082;&#1086;&#1083;&#1072;\&#1084;&#1091;&#1079;&#1099;&#1082;&#1072;\&#1048;&#1085;&#1089;&#1090;&#1088;&#1091;&#1084;&#1077;&#1085;&#1072;&#1083;&#1100;&#1085;&#1072;&#1103;\065_Omega%20-%20Finale.mp3" TargetMode="External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786" y="1285860"/>
            <a:ext cx="778674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М.Ю.Лермонтов</a:t>
            </a:r>
            <a:endParaRPr lang="ru-RU" sz="8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C0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" name="Шопен_-_Ноктюрн_N2_ми-бемоль_(Опус_9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430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4429132"/>
            <a:ext cx="8458200" cy="2214554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solidFill>
                  <a:srgbClr val="C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  <a:t>Страницы мятежной жизни</a:t>
            </a:r>
            <a:endParaRPr lang="ru-RU" sz="6600" dirty="0">
              <a:solidFill>
                <a:srgbClr val="C0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785794"/>
            <a:ext cx="5857916" cy="428628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 ярком блеске добрых,                 смелых глаз</a:t>
            </a:r>
          </a:p>
          <a:p>
            <a:r>
              <a:rPr lang="ru-RU" sz="3600" dirty="0" smtClean="0"/>
              <a:t>Он- живой,- не памятником в сквере</a:t>
            </a:r>
          </a:p>
          <a:p>
            <a:r>
              <a:rPr lang="ru-RU" sz="3600" dirty="0" smtClean="0"/>
              <a:t>Вновь и вновь рождается для нас!</a:t>
            </a:r>
          </a:p>
          <a:p>
            <a:pPr algn="r"/>
            <a:r>
              <a:rPr lang="ru-RU" sz="3600" dirty="0" smtClean="0"/>
              <a:t>П. </a:t>
            </a:r>
            <a:r>
              <a:rPr lang="ru-RU" sz="3600" dirty="0" err="1" smtClean="0"/>
              <a:t>Алдахин</a:t>
            </a:r>
            <a:r>
              <a:rPr lang="ru-RU" sz="3600" dirty="0" smtClean="0"/>
              <a:t> </a:t>
            </a:r>
          </a:p>
          <a:p>
            <a:pPr algn="r"/>
            <a:endParaRPr lang="ru-RU" dirty="0"/>
          </a:p>
        </p:txBody>
      </p:sp>
      <p:pic>
        <p:nvPicPr>
          <p:cNvPr id="4" name="Рисунок 3" descr="лермонтов 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571480"/>
            <a:ext cx="2691783" cy="34290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8" name="089_Nino Rota Romeo &amp; Julie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501090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3806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мама лерм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1142984"/>
            <a:ext cx="2432294" cy="314327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70776" cy="84124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  <a:t>Страница 1. «Семейный дневник»</a:t>
            </a:r>
            <a:endParaRPr lang="ru-RU" dirty="0">
              <a:solidFill>
                <a:srgbClr val="C0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12" name="Содержимое 11" descr="имение.jpg"/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3000364" y="1142984"/>
            <a:ext cx="3002706" cy="185738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Рисунок 5" descr="лермонтов в детстве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9124" y="3286124"/>
            <a:ext cx="2648236" cy="33575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Рисунок 6" descr="бабушка арсеньева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00826" y="928670"/>
            <a:ext cx="2540018" cy="342902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Рисунок 8" descr="юрий петрови лермонтов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71670" y="3286124"/>
            <a:ext cx="2229276" cy="33575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099_Richard Clyderman - Love Story.mp3">
            <a:hlinkClick r:id="" action="ppaction://media"/>
          </p:cNvPr>
          <p:cNvPicPr>
            <a:picLocks noGrp="1" noRot="1" noChangeAspect="1"/>
          </p:cNvPicPr>
          <p:nvPr>
            <p:ph sz="half" idx="2"/>
            <a:audioFile r:link="rId1"/>
          </p:nvPr>
        </p:nvPicPr>
        <p:blipFill>
          <a:blip r:embed="rId8"/>
          <a:stretch>
            <a:fillRect/>
          </a:stretch>
        </p:blipFill>
        <p:spPr>
          <a:xfrm>
            <a:off x="8001024" y="592933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17960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 showWhenStopped="0"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  <a:t>Страница 2. «на перепутье»</a:t>
            </a:r>
            <a:endParaRPr lang="ru-RU" sz="4400" dirty="0">
              <a:solidFill>
                <a:srgbClr val="C0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5" name="Содержимое 4" descr="lermontov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42844" y="1285860"/>
            <a:ext cx="4191000" cy="346456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6" name="Содержимое 5" descr="univer-spb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500562" y="3261801"/>
            <a:ext cx="4486276" cy="30068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8" name="Звук с компакт-диска 7">
            <a:hlinkClick r:id="" action="ppaction://media"/>
          </p:cNvPr>
          <p:cNvPicPr>
            <a:picLocks noRot="1" noChangeAspect="1"/>
          </p:cNvPicPr>
          <p:nvPr>
            <a:audioCd>
              <a:st track="15"/>
              <a:end track="16"/>
            </a:audioCd>
          </p:nvPr>
        </p:nvPicPr>
        <p:blipFill>
          <a:blip r:embed="rId5"/>
          <a:stretch>
            <a:fillRect/>
          </a:stretch>
        </p:blipFill>
        <p:spPr>
          <a:xfrm>
            <a:off x="500034" y="5286388"/>
            <a:ext cx="1214446" cy="1214446"/>
          </a:xfrm>
          <a:prstGeom prst="rect">
            <a:avLst/>
          </a:prstGeom>
        </p:spPr>
      </p:pic>
      <p:pic>
        <p:nvPicPr>
          <p:cNvPr id="9" name="Шопен_-_Ноктюрн_N2_ми-бемоль_(Опус_9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8643966" y="571480"/>
            <a:ext cx="304800" cy="304800"/>
          </a:xfrm>
          <a:prstGeom prst="rect">
            <a:avLst/>
          </a:prstGeom>
        </p:spPr>
      </p:pic>
      <p:pic>
        <p:nvPicPr>
          <p:cNvPr id="10" name="Шопен_-_Ноктюрн_N2_ми-бемоль_(Опус_9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2428860" y="5500702"/>
            <a:ext cx="1071570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27430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100000"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20000" showWhenStopped="0"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27430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20000"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5127504" cy="200024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  <a:t>Страница 3.</a:t>
            </a:r>
            <a:br>
              <a:rPr lang="ru-RU" sz="4400" dirty="0" smtClean="0">
                <a:solidFill>
                  <a:srgbClr val="C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</a:br>
            <a:r>
              <a:rPr lang="ru-RU" sz="4400" dirty="0" smtClean="0">
                <a:solidFill>
                  <a:srgbClr val="C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  <a:t> «любовь и свет»</a:t>
            </a:r>
            <a:endParaRPr lang="ru-RU" sz="4400" dirty="0">
              <a:solidFill>
                <a:srgbClr val="C0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5" name="Содержимое 4" descr="лопухина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786314" y="571480"/>
            <a:ext cx="4044490" cy="571504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Содержимое 5" descr="лермонтов 8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785786" y="2071678"/>
            <a:ext cx="3390900" cy="4191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7" name="Бетховен_-_К_Элизе_(Багатель_ля-минор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286776" y="428604"/>
            <a:ext cx="304800" cy="304800"/>
          </a:xfrm>
          <a:prstGeom prst="rect">
            <a:avLst/>
          </a:prstGeom>
        </p:spPr>
      </p:pic>
      <p:pic>
        <p:nvPicPr>
          <p:cNvPr id="9" name="Бетховен_-_К_Элизе_(Багатель_ля-минор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8286776" y="5929330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20340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20340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20000"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841248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  <a:t>Страница 4. «Слава и смерть»</a:t>
            </a:r>
            <a:endParaRPr lang="ru-RU" sz="4400" dirty="0">
              <a:solidFill>
                <a:srgbClr val="C0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5" name="Содержимое 4" descr="лермонтов 3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14282" y="1285860"/>
            <a:ext cx="3124200" cy="40005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Содержимое 5" descr="кавказ 1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3571868" y="1105562"/>
            <a:ext cx="4343400" cy="268234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7" name="Рисунок 6" descr="гора машук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0562" y="4000504"/>
            <a:ext cx="4425656" cy="271462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8" name="Звук с компакт-диска 7">
            <a:hlinkClick r:id="" action="ppaction://media"/>
          </p:cNvPr>
          <p:cNvPicPr>
            <a:picLocks noRot="1" noChangeAspect="1"/>
          </p:cNvPicPr>
          <p:nvPr>
            <a:audioCd>
              <a:st track="11"/>
              <a:end track="12"/>
            </a:audioCd>
          </p:nvPr>
        </p:nvPicPr>
        <p:blipFill>
          <a:blip r:embed="rId6"/>
          <a:stretch>
            <a:fillRect/>
          </a:stretch>
        </p:blipFill>
        <p:spPr>
          <a:xfrm>
            <a:off x="142844" y="5500702"/>
            <a:ext cx="1214446" cy="1214446"/>
          </a:xfrm>
          <a:prstGeom prst="rect">
            <a:avLst/>
          </a:prstGeom>
        </p:spPr>
      </p:pic>
      <p:pic>
        <p:nvPicPr>
          <p:cNvPr id="12" name="Бетховен_-_Лунная_соната_(Соната_для_фортепиано_N14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2214546" y="5572140"/>
            <a:ext cx="1000132" cy="1000132"/>
          </a:xfrm>
          <a:prstGeom prst="rect">
            <a:avLst/>
          </a:prstGeom>
        </p:spPr>
      </p:pic>
      <p:pic>
        <p:nvPicPr>
          <p:cNvPr id="13" name="Бетховен_-_Лунная_соната_(Соната_для_фортепиано_N14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/>
          <a:stretch>
            <a:fillRect/>
          </a:stretch>
        </p:blipFill>
        <p:spPr>
          <a:xfrm>
            <a:off x="8572528" y="500042"/>
            <a:ext cx="500066" cy="500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394674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100000"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" dur="394674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20000"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 showWhenStopped="0">
                <p:cTn id="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эпиграф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0638" y="285728"/>
            <a:ext cx="9073362" cy="6286544"/>
          </a:xfrm>
        </p:spPr>
      </p:pic>
      <p:pic>
        <p:nvPicPr>
          <p:cNvPr id="4" name="065_Omega - Final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501090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102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1071546"/>
            <a:ext cx="8458200" cy="4932802"/>
          </a:xfrm>
        </p:spPr>
        <p:txBody>
          <a:bodyPr>
            <a:normAutofit/>
          </a:bodyPr>
          <a:lstStyle/>
          <a:p>
            <a:pPr algn="ctr"/>
            <a:r>
              <a:rPr lang="ru-RU" sz="8800" dirty="0" smtClean="0">
                <a:solidFill>
                  <a:srgbClr val="C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  <a:t>Спасибо за внимание!</a:t>
            </a:r>
            <a:endParaRPr lang="ru-RU" sz="8800" dirty="0">
              <a:solidFill>
                <a:srgbClr val="C0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249</TotalTime>
  <Words>57</Words>
  <Application>Microsoft Office PowerPoint</Application>
  <PresentationFormat>Экран (4:3)</PresentationFormat>
  <Paragraphs>11</Paragraphs>
  <Slides>8</Slides>
  <Notes>0</Notes>
  <HiddenSlides>0</HiddenSlides>
  <MMClips>12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Страницы мятежной жизни</vt:lpstr>
      <vt:lpstr>Страница 1. «Семейный дневник»</vt:lpstr>
      <vt:lpstr>Страница 2. «на перепутье»</vt:lpstr>
      <vt:lpstr>Страница 3.  «любовь и свет»</vt:lpstr>
      <vt:lpstr>Страница 4. «Слава и смерть»</vt:lpstr>
      <vt:lpstr>Слайд 7</vt:lpstr>
      <vt:lpstr>Спасибо за внимание!</vt:lpstr>
    </vt:vector>
  </TitlesOfParts>
  <Company>S25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</dc:creator>
  <cp:lastModifiedBy>DK</cp:lastModifiedBy>
  <cp:revision>21</cp:revision>
  <dcterms:created xsi:type="dcterms:W3CDTF">2010-04-14T12:16:56Z</dcterms:created>
  <dcterms:modified xsi:type="dcterms:W3CDTF">2010-04-16T11:14:02Z</dcterms:modified>
</cp:coreProperties>
</file>