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4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43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8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6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7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6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9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0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2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7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389A-65A9-4E68-85BD-3503A50AF9AF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E991-F839-4B70-A359-95EE38E1F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56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index.htm" TargetMode="External"/><Relationship Id="rId2" Type="http://schemas.openxmlformats.org/officeDocument/2006/relationships/hyperlink" Target="http://k-yroky.ru/load/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er.ru/index.html" TargetMode="External"/><Relationship Id="rId5" Type="http://schemas.openxmlformats.org/officeDocument/2006/relationships/hyperlink" Target="http://www.hist.msu.ru/ER/sources.htm" TargetMode="External"/><Relationship Id="rId4" Type="http://schemas.openxmlformats.org/officeDocument/2006/relationships/hyperlink" Target="http://www.hrono.ru/index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70" y="518614"/>
            <a:ext cx="11846257" cy="279779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программы «организация краеведческой учебно-исследовательской деятельности школьников»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69" y="4312691"/>
            <a:ext cx="11846257" cy="215634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Авторы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Гонтарева Ольга Николаевна, МОУ «</a:t>
            </a:r>
            <a:r>
              <a:rPr lang="ru-RU" sz="2000" dirty="0" err="1" smtClean="0">
                <a:solidFill>
                  <a:schemeClr val="bg1"/>
                </a:solidFill>
              </a:rPr>
              <a:t>Бурашевская</a:t>
            </a:r>
            <a:r>
              <a:rPr lang="ru-RU" sz="2000" dirty="0" smtClean="0">
                <a:solidFill>
                  <a:schemeClr val="bg1"/>
                </a:solidFill>
              </a:rPr>
              <a:t> СОШ», Калининский район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Булатов Абдулгамит Батаевич, МОУ СОШ № 18, г. Тверь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Курманова Эльмира Алексеевна, АНО «Экономико-правовой лицей», г. Тверь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Олейник Галина Кирилловна, МОУ СОШ № 35, г. Тверь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Прохоров Денис Викторович, МОУ Сукроменская СОШ, Бежецкий район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Федорова Оксана Николаевна, АНО «Экономико-правовой лицей», г. Тверь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5517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условия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19" y="1637732"/>
            <a:ext cx="11805312" cy="4558351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Переход на систему обучения по индивидуальным учебным планам в старших классах. Создание нелинейного расписания.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выбора элективных курсов в рамках профильного обучения на старшей ступени.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Усовершенствование системы предпрофильной подготовки учащихся 8-9 классов. Расширение пространства опыта, эвристических проб, социальных практик.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системы для привлечения ученых из вузов.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в практику работы всех учителей метода проектного обучения.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0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3" y="787021"/>
            <a:ext cx="10353761" cy="132632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Ресурсное обеспечение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90" y="2478201"/>
            <a:ext cx="11764369" cy="3695136"/>
          </a:xfrm>
        </p:spPr>
        <p:txBody>
          <a:bodyPr/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Кадровое: утверждение должности научный консультант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Методические: повышение квалификации педагогов через постоянно действующие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Финансовые: система доплат научным консультантам, почасовая оплата учёным вузов, привлекаемых для работы со старшеклассниками, система премий учителям, чьи воспитанники добились высоких результатов на олимпиадах, конкурсах.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91654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Ожидаемые результаты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66" y="1787858"/>
            <a:ext cx="11778017" cy="4449169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Обучение, воспитание и развитие учащихся на основе учебно-исследовательской деятельности предполагает формирование конкурентоспособной личности, обладающей ключевыми компетентностями, необходимыми для выполнения человеком его интерсоциальной роли, утверждающей общечеловеческие ценности, потребности и мораль.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образовательной среды исследовательскими методами обучения.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«ситуации успеха» через участие в многочисленных интеллектуальных конкурсах, марафонах, проектах, олимпиадах 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конференциях.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69075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Ожидаемые результаты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463" y="1678675"/>
            <a:ext cx="11737075" cy="4831307"/>
          </a:xfrm>
        </p:spPr>
        <p:txBody>
          <a:bodyPr>
            <a:normAutofit lnSpcReduction="10000"/>
          </a:bodyPr>
          <a:lstStyle/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исследовательского мышления через индивидуальный творческий маршрут, где учебный материал конструируется через выявление логических и информационных связей между предметами, проецируясь на индивидуальные исследование, творческий проект.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в сочетании с групповыми формами обучения через использование технологий развития критического мышления.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продуктивного мышления, практико-ориентированное обучение через реализацию метода учебных проектов по программе «Обучение для будущего».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динамики достижения учащихся школы через создание и наполнение портфолио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14317"/>
            <a:ext cx="10353761" cy="132632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Учебно-исследовательская деятельность способствует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606722"/>
            <a:ext cx="10353762" cy="2524836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формированию общих учебных умений, что, в свою очередь, способствует повышению качества обучаемости;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созданию предпосылок для развития научного образа мышления;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содержательной организации свободного времени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4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2788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литература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42" y="1705972"/>
            <a:ext cx="11791665" cy="4640238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Громыко Ю. В. Исследование и проектирование в образовании/Школьные технологии. – 2005.  №2. с. 66.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Краля Н. А. Метод проектов как средство активизации учебной деятельности учащихся: Учебно-методическое пособие/Под ред. Ю. П. Дубенского. – Омск: Изд-во ОмГУ, 2005. – с. 44.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Обухов А. С. Эффективность применения проектной и исследовательской деятельности в обучении/Школьные технологии. – 2006. – №5. – с. 86-90.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Пентин А. Ю.   Исследовательская и проектная деятельность: структура и цели/Школьные технологии. – 2007. – №5. – с. 111.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литература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2096064"/>
            <a:ext cx="11723427" cy="4195554"/>
          </a:xfrm>
        </p:spPr>
        <p:txBody>
          <a:bodyPr/>
          <a:lstStyle/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Поливанова К. Н. Проектная деятельность школьников: пособие для учителя/К. Н. Поливанова. – М.: Просвещение, 2008. – с. 17.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Степанова В. М. Учебно-исследовательская деятельность школьников в профильном обучении: Учебно-методическое пособие для учителей/Под ред. А. П. Тряпициной. – СПб: КАРО. – 2006. – с. 12.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Чудов В. Проектно-исследовательская деятельность школьников/Народное образование. – 2005. – №1. –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с.133-143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Интернет ресурсы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39" y="2224584"/>
            <a:ext cx="11750722" cy="3566615"/>
          </a:xfrm>
        </p:spPr>
        <p:txBody>
          <a:bodyPr>
            <a:normAutofit/>
          </a:bodyPr>
          <a:lstStyle/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yroky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load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/37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bibliotekar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index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hrono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index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php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hist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msu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ER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sources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htm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http://www.researcher.ru/index.html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Нормативно-правовая база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54" y="2483892"/>
            <a:ext cx="11627893" cy="3307307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Конституция Российской Федерации.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Федеральный государственный образовательный стандарт общего образования. Среднее (полное) общее образование. Проект. – М.: Российская академия образования, 2011.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Федеральный закон «Об образовании в Российской Федерации» (декабрь, 2012 г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186" y="1563234"/>
            <a:ext cx="8238978" cy="500223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607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997" y="1842448"/>
            <a:ext cx="11614851" cy="4059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Исследовательская деятельность</a:t>
            </a:r>
            <a:r>
              <a:rPr lang="ru-RU" sz="2400" dirty="0" smtClean="0">
                <a:solidFill>
                  <a:schemeClr val="bg1"/>
                </a:solidFill>
              </a:rPr>
              <a:t> – это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один из видов творческой деятельности учащихся</a:t>
            </a:r>
            <a:r>
              <a:rPr lang="ru-RU" sz="2400" dirty="0" smtClean="0">
                <a:solidFill>
                  <a:schemeClr val="bg1"/>
                </a:solidFill>
              </a:rPr>
              <a:t>, для которого характерно: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решение учащимися творческой задачи с заранее неизвестным решением;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- обязательно проходит под руководством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39720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96203"/>
            <a:ext cx="10353761" cy="132632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2696566"/>
            <a:ext cx="10353762" cy="20392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поставленных и выявленных проблем истории области, анализ, систематизация, обобщение полученных результатов, их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в виде исследовательских работ,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выступление на всероссийских, региональных научно-практических конференциях, конкурсах, олимпиадах, выставках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20" y="787022"/>
            <a:ext cx="10353761" cy="75517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Задачи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463" y="1924335"/>
            <a:ext cx="11737074" cy="3971498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достижение учащимися уровня образованности, который создает основу для формирования саморазвивающейся личности, способной к самостоятельному решению поставленных проблем;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самореализация учащихся в индивидуально-ориентированной деятельности исследовательского характера;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навыками научно-исследовательской деятельности, основными интеллектуальными и практическими умениями, развитие способностей учащихся к творческому решению поставленных перед ними задач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66957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задачи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257" y="2279176"/>
            <a:ext cx="11668836" cy="3138984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единства учебной и внеучебной деятельности как фактора обогащения образовательной среды;</a:t>
            </a:r>
            <a:endParaRPr lang="ru-RU" sz="2400" dirty="0">
              <a:solidFill>
                <a:prstClr val="black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исследовательской деятельности ученых, учителей и учащихся в создании единого ценностного пространства;</a:t>
            </a:r>
            <a:endParaRPr lang="ru-RU" sz="2400" dirty="0">
              <a:solidFill>
                <a:prstClr val="black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управления качеством образования, способствующих формированию модели личности выпускника школы</a:t>
            </a:r>
            <a:endParaRPr lang="ru-RU" sz="2400" dirty="0">
              <a:solidFill>
                <a:prstClr val="black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Составляющие проекта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341724"/>
            <a:ext cx="10353762" cy="2858073"/>
          </a:xfrm>
        </p:spPr>
        <p:txBody>
          <a:bodyPr>
            <a:normAutofit/>
          </a:bodyPr>
          <a:lstStyle/>
          <a:p>
            <a:pPr marL="742950" indent="-514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Базисная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ученик знает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Адаптивная – учение умеет, оценивает, выбирает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Ценностная – ученик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проецирует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5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Этапы исследовательской деятельности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94" y="1935922"/>
            <a:ext cx="11818962" cy="479242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Формулирование проблемы, обоснование актуальности выбранной темы.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Постановка цели и конкретных задач исследования.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Определение объекта и предмета исследования.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Выбор метода (методики) проведения исследования.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Описание процесса исследования.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Обсуждение результатов исследования.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Формулирование выводов и оценка полученных результатов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128215"/>
            <a:ext cx="10353761" cy="132632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Классификация Учебно-исследовательской деятельности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934268"/>
            <a:ext cx="10353762" cy="2856931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составу участников,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целевой установке,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тематике,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срокам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991737"/>
            <a:ext cx="10353761" cy="132632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Организация исследовательской деятельности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287" y="2961564"/>
            <a:ext cx="11723427" cy="2829636"/>
          </a:xfrm>
        </p:spPr>
        <p:txBody>
          <a:bodyPr>
            <a:normAutofit/>
          </a:bodyPr>
          <a:lstStyle/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Индивидуальное или микро-групповое (2-5 участников);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Коллективная исследовательская эвристическая деятельность всех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296</TotalTime>
  <Words>898</Words>
  <Application>Microsoft Office PowerPoint</Application>
  <PresentationFormat>Произвольный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Damask</vt:lpstr>
      <vt:lpstr>Проект программы «организация краеведческой учебно-исследовательской деятельности школьников»</vt:lpstr>
      <vt:lpstr>Презентация PowerPoint</vt:lpstr>
      <vt:lpstr>Цель</vt:lpstr>
      <vt:lpstr>Задачи</vt:lpstr>
      <vt:lpstr>задачи</vt:lpstr>
      <vt:lpstr>Составляющие проекта</vt:lpstr>
      <vt:lpstr>Этапы исследовательской деятельности</vt:lpstr>
      <vt:lpstr>Классификация Учебно-исследовательской деятельности</vt:lpstr>
      <vt:lpstr>Организация исследовательской деятельности</vt:lpstr>
      <vt:lpstr>условия</vt:lpstr>
      <vt:lpstr>Ресурсное обеспечение</vt:lpstr>
      <vt:lpstr>Ожидаемые результаты</vt:lpstr>
      <vt:lpstr>Ожидаемые результаты</vt:lpstr>
      <vt:lpstr>Учебно-исследовательская деятельность способствует</vt:lpstr>
      <vt:lpstr>литература</vt:lpstr>
      <vt:lpstr>литература</vt:lpstr>
      <vt:lpstr>Интернет ресурсы</vt:lpstr>
      <vt:lpstr>Нормативно-правовая база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«организация учебно-исследовательской деятельности школьников»</dc:title>
  <dc:creator>оксана</dc:creator>
  <cp:lastModifiedBy>Admin</cp:lastModifiedBy>
  <cp:revision>21</cp:revision>
  <dcterms:created xsi:type="dcterms:W3CDTF">2013-12-14T11:55:11Z</dcterms:created>
  <dcterms:modified xsi:type="dcterms:W3CDTF">2014-02-27T19:38:58Z</dcterms:modified>
</cp:coreProperties>
</file>