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EEEC7-268F-4B5B-9858-139AB30C119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66FD1-0471-48F3-AE95-FBEC035A9D3B}">
      <dgm:prSet phldrT="[Текст]"/>
      <dgm:spPr/>
      <dgm:t>
        <a:bodyPr/>
        <a:lstStyle/>
        <a:p>
          <a:r>
            <a:rPr lang="ru-RU" dirty="0" err="1" smtClean="0"/>
            <a:t>Перво</a:t>
          </a:r>
          <a:endParaRPr lang="ru-RU" dirty="0" smtClean="0"/>
        </a:p>
        <a:p>
          <a:r>
            <a:rPr lang="ru-RU" dirty="0" err="1" smtClean="0"/>
            <a:t>проходцы</a:t>
          </a:r>
          <a:endParaRPr lang="ru-RU" dirty="0"/>
        </a:p>
      </dgm:t>
    </dgm:pt>
    <dgm:pt modelId="{19A74447-2CE3-4346-9508-338D9C649022}" type="parTrans" cxnId="{917380A5-DA6A-4276-8589-B1FAA26EC7EE}">
      <dgm:prSet/>
      <dgm:spPr/>
      <dgm:t>
        <a:bodyPr/>
        <a:lstStyle/>
        <a:p>
          <a:endParaRPr lang="ru-RU"/>
        </a:p>
      </dgm:t>
    </dgm:pt>
    <dgm:pt modelId="{5486BDAD-15F2-4112-A9B8-012497E8AB1A}" type="sibTrans" cxnId="{917380A5-DA6A-4276-8589-B1FAA26EC7EE}">
      <dgm:prSet/>
      <dgm:spPr/>
      <dgm:t>
        <a:bodyPr/>
        <a:lstStyle/>
        <a:p>
          <a:endParaRPr lang="ru-RU"/>
        </a:p>
      </dgm:t>
    </dgm:pt>
    <dgm:pt modelId="{B9FCA9F7-0BCC-429D-9F60-A7B091A9CA9E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7EE2B3E-8A14-49ED-A4A3-D4E0EC0426C7}" type="parTrans" cxnId="{167EB856-1A36-43C4-AD96-93100C827ADC}">
      <dgm:prSet/>
      <dgm:spPr/>
      <dgm:t>
        <a:bodyPr/>
        <a:lstStyle/>
        <a:p>
          <a:endParaRPr lang="ru-RU"/>
        </a:p>
      </dgm:t>
    </dgm:pt>
    <dgm:pt modelId="{95A379BB-F180-4968-B8E1-3ABFE511B650}" type="sibTrans" cxnId="{167EB856-1A36-43C4-AD96-93100C827ADC}">
      <dgm:prSet/>
      <dgm:spPr/>
      <dgm:t>
        <a:bodyPr/>
        <a:lstStyle/>
        <a:p>
          <a:endParaRPr lang="ru-RU"/>
        </a:p>
      </dgm:t>
    </dgm:pt>
    <dgm:pt modelId="{52884F4D-1BA2-4AFD-90B0-075742271EB1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0BE0FC3E-24BF-4208-B753-DF6D20E514A3}" type="parTrans" cxnId="{CAE913FB-1C82-4A3D-A0E5-53137848EACF}">
      <dgm:prSet/>
      <dgm:spPr/>
      <dgm:t>
        <a:bodyPr/>
        <a:lstStyle/>
        <a:p>
          <a:endParaRPr lang="ru-RU"/>
        </a:p>
      </dgm:t>
    </dgm:pt>
    <dgm:pt modelId="{A64F3FC4-C5A8-41B0-AD09-308EED4401D6}" type="sibTrans" cxnId="{CAE913FB-1C82-4A3D-A0E5-53137848EACF}">
      <dgm:prSet/>
      <dgm:spPr/>
      <dgm:t>
        <a:bodyPr/>
        <a:lstStyle/>
        <a:p>
          <a:endParaRPr lang="ru-RU"/>
        </a:p>
      </dgm:t>
    </dgm:pt>
    <dgm:pt modelId="{60A3766F-0EEF-48A8-B328-5888259982D7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0452702-C317-40E3-A498-072FE577BDD8}" type="parTrans" cxnId="{BD870647-FEF5-4BA0-BBC6-A3C842A8CC25}">
      <dgm:prSet/>
      <dgm:spPr/>
      <dgm:t>
        <a:bodyPr/>
        <a:lstStyle/>
        <a:p>
          <a:endParaRPr lang="ru-RU"/>
        </a:p>
      </dgm:t>
    </dgm:pt>
    <dgm:pt modelId="{ED4EE51A-DA6D-4FB7-B49D-B20CBABCBBD2}" type="sibTrans" cxnId="{BD870647-FEF5-4BA0-BBC6-A3C842A8CC25}">
      <dgm:prSet/>
      <dgm:spPr/>
      <dgm:t>
        <a:bodyPr/>
        <a:lstStyle/>
        <a:p>
          <a:endParaRPr lang="ru-RU"/>
        </a:p>
      </dgm:t>
    </dgm:pt>
    <dgm:pt modelId="{DCF7BB60-6A4F-4B55-8E84-5AC153BAC64F}">
      <dgm:prSet phldrT="[Текст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3C1DB49-E9EC-4153-8512-A2152D4EDD35}" type="parTrans" cxnId="{01A0CB2F-329E-460F-BA10-7BCB247B9335}">
      <dgm:prSet/>
      <dgm:spPr/>
      <dgm:t>
        <a:bodyPr/>
        <a:lstStyle/>
        <a:p>
          <a:endParaRPr lang="ru-RU"/>
        </a:p>
      </dgm:t>
    </dgm:pt>
    <dgm:pt modelId="{FFAB4205-C80E-4559-8174-0D54971BD3C3}" type="sibTrans" cxnId="{01A0CB2F-329E-460F-BA10-7BCB247B9335}">
      <dgm:prSet/>
      <dgm:spPr/>
      <dgm:t>
        <a:bodyPr/>
        <a:lstStyle/>
        <a:p>
          <a:endParaRPr lang="ru-RU"/>
        </a:p>
      </dgm:t>
    </dgm:pt>
    <dgm:pt modelId="{B6101402-679C-43BE-9454-FDCE7907BED8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BBE4403-D6C3-4D0A-B523-DEF439FD1896}" type="parTrans" cxnId="{5A971C46-D66D-4339-8710-7868C094C90E}">
      <dgm:prSet/>
      <dgm:spPr/>
      <dgm:t>
        <a:bodyPr/>
        <a:lstStyle/>
        <a:p>
          <a:endParaRPr lang="ru-RU"/>
        </a:p>
      </dgm:t>
    </dgm:pt>
    <dgm:pt modelId="{6C9D92A3-7696-42CB-89B4-E017CBF6D6CA}" type="sibTrans" cxnId="{5A971C46-D66D-4339-8710-7868C094C90E}">
      <dgm:prSet/>
      <dgm:spPr/>
      <dgm:t>
        <a:bodyPr/>
        <a:lstStyle/>
        <a:p>
          <a:endParaRPr lang="ru-RU"/>
        </a:p>
      </dgm:t>
    </dgm:pt>
    <dgm:pt modelId="{AAA323B5-F377-4D54-B881-EBA5E9A66A25}" type="pres">
      <dgm:prSet presAssocID="{C86EEEC7-268F-4B5B-9858-139AB30C11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B5A43C-CFBD-4496-9BCE-16C050A7333E}" type="pres">
      <dgm:prSet presAssocID="{A7966FD1-0471-48F3-AE95-FBEC035A9D3B}" presName="centerShape" presStyleLbl="node0" presStyleIdx="0" presStyleCnt="1"/>
      <dgm:spPr/>
      <dgm:t>
        <a:bodyPr/>
        <a:lstStyle/>
        <a:p>
          <a:endParaRPr lang="ru-RU"/>
        </a:p>
      </dgm:t>
    </dgm:pt>
    <dgm:pt modelId="{D2A3FB28-0A8E-4F91-AF29-D2CCBF0C3431}" type="pres">
      <dgm:prSet presAssocID="{27EE2B3E-8A14-49ED-A4A3-D4E0EC0426C7}" presName="Name9" presStyleLbl="parChTrans1D2" presStyleIdx="0" presStyleCnt="5"/>
      <dgm:spPr/>
      <dgm:t>
        <a:bodyPr/>
        <a:lstStyle/>
        <a:p>
          <a:endParaRPr lang="ru-RU"/>
        </a:p>
      </dgm:t>
    </dgm:pt>
    <dgm:pt modelId="{2BFFA98E-7979-454F-92FD-365CD21B6193}" type="pres">
      <dgm:prSet presAssocID="{27EE2B3E-8A14-49ED-A4A3-D4E0EC0426C7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CBE0A67-6292-4E63-A583-12EEC3E419AE}" type="pres">
      <dgm:prSet presAssocID="{B9FCA9F7-0BCC-429D-9F60-A7B091A9CA9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A61A-5C81-41CA-BCB3-9C936F89F87F}" type="pres">
      <dgm:prSet presAssocID="{0BE0FC3E-24BF-4208-B753-DF6D20E514A3}" presName="Name9" presStyleLbl="parChTrans1D2" presStyleIdx="1" presStyleCnt="5"/>
      <dgm:spPr/>
      <dgm:t>
        <a:bodyPr/>
        <a:lstStyle/>
        <a:p>
          <a:endParaRPr lang="ru-RU"/>
        </a:p>
      </dgm:t>
    </dgm:pt>
    <dgm:pt modelId="{B83C48D9-CFEC-4569-B61A-BBDF96EC8BE7}" type="pres">
      <dgm:prSet presAssocID="{0BE0FC3E-24BF-4208-B753-DF6D20E514A3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28D3C21-939B-4337-889D-50569EBE2B29}" type="pres">
      <dgm:prSet presAssocID="{52884F4D-1BA2-4AFD-90B0-075742271EB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A3F5F-1ED5-4E18-91A2-77681F0DB488}" type="pres">
      <dgm:prSet presAssocID="{30452702-C317-40E3-A498-072FE577BDD8}" presName="Name9" presStyleLbl="parChTrans1D2" presStyleIdx="2" presStyleCnt="5"/>
      <dgm:spPr/>
      <dgm:t>
        <a:bodyPr/>
        <a:lstStyle/>
        <a:p>
          <a:endParaRPr lang="ru-RU"/>
        </a:p>
      </dgm:t>
    </dgm:pt>
    <dgm:pt modelId="{46A4703D-610B-4793-9D58-C8987693904C}" type="pres">
      <dgm:prSet presAssocID="{30452702-C317-40E3-A498-072FE577BDD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402F3FA1-64D6-4ED1-8C2A-AA30B7F74A48}" type="pres">
      <dgm:prSet presAssocID="{60A3766F-0EEF-48A8-B328-5888259982D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513F2-8047-4A16-BD77-4FB92D1EC1E5}" type="pres">
      <dgm:prSet presAssocID="{F3C1DB49-E9EC-4153-8512-A2152D4EDD35}" presName="Name9" presStyleLbl="parChTrans1D2" presStyleIdx="3" presStyleCnt="5"/>
      <dgm:spPr/>
      <dgm:t>
        <a:bodyPr/>
        <a:lstStyle/>
        <a:p>
          <a:endParaRPr lang="ru-RU"/>
        </a:p>
      </dgm:t>
    </dgm:pt>
    <dgm:pt modelId="{5C52B456-13D2-4DC5-95B2-4BB73774E102}" type="pres">
      <dgm:prSet presAssocID="{F3C1DB49-E9EC-4153-8512-A2152D4EDD3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82BEC79D-CFFC-4CD0-BC1F-0DC0FC6A1BC6}" type="pres">
      <dgm:prSet presAssocID="{DCF7BB60-6A4F-4B55-8E84-5AC153BAC64F}" presName="node" presStyleLbl="node1" presStyleIdx="3" presStyleCnt="5" custRadScaleRad="99764" custRadScaleInc="-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8BDEA-E849-44B9-AEBB-EB671A3AD5AA}" type="pres">
      <dgm:prSet presAssocID="{0BBE4403-D6C3-4D0A-B523-DEF439FD1896}" presName="Name9" presStyleLbl="parChTrans1D2" presStyleIdx="4" presStyleCnt="5"/>
      <dgm:spPr/>
      <dgm:t>
        <a:bodyPr/>
        <a:lstStyle/>
        <a:p>
          <a:endParaRPr lang="ru-RU"/>
        </a:p>
      </dgm:t>
    </dgm:pt>
    <dgm:pt modelId="{3FD61266-B4E2-405F-AA40-94916367241B}" type="pres">
      <dgm:prSet presAssocID="{0BBE4403-D6C3-4D0A-B523-DEF439FD189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0423027C-044C-4867-BAF5-314B8D111832}" type="pres">
      <dgm:prSet presAssocID="{B6101402-679C-43BE-9454-FDCE7907BED8}" presName="node" presStyleLbl="node1" presStyleIdx="4" presStyleCnt="5" custRadScaleRad="100282" custRadScaleInc="-3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870647-FEF5-4BA0-BBC6-A3C842A8CC25}" srcId="{A7966FD1-0471-48F3-AE95-FBEC035A9D3B}" destId="{60A3766F-0EEF-48A8-B328-5888259982D7}" srcOrd="2" destOrd="0" parTransId="{30452702-C317-40E3-A498-072FE577BDD8}" sibTransId="{ED4EE51A-DA6D-4FB7-B49D-B20CBABCBBD2}"/>
    <dgm:cxn modelId="{CAE913FB-1C82-4A3D-A0E5-53137848EACF}" srcId="{A7966FD1-0471-48F3-AE95-FBEC035A9D3B}" destId="{52884F4D-1BA2-4AFD-90B0-075742271EB1}" srcOrd="1" destOrd="0" parTransId="{0BE0FC3E-24BF-4208-B753-DF6D20E514A3}" sibTransId="{A64F3FC4-C5A8-41B0-AD09-308EED4401D6}"/>
    <dgm:cxn modelId="{80757596-0A7E-471C-8BAD-BCA7F3D5AD1A}" type="presOf" srcId="{27EE2B3E-8A14-49ED-A4A3-D4E0EC0426C7}" destId="{2BFFA98E-7979-454F-92FD-365CD21B6193}" srcOrd="1" destOrd="0" presId="urn:microsoft.com/office/officeart/2005/8/layout/radial1"/>
    <dgm:cxn modelId="{01A0CB2F-329E-460F-BA10-7BCB247B9335}" srcId="{A7966FD1-0471-48F3-AE95-FBEC035A9D3B}" destId="{DCF7BB60-6A4F-4B55-8E84-5AC153BAC64F}" srcOrd="3" destOrd="0" parTransId="{F3C1DB49-E9EC-4153-8512-A2152D4EDD35}" sibTransId="{FFAB4205-C80E-4559-8174-0D54971BD3C3}"/>
    <dgm:cxn modelId="{5D23A6A6-FBB5-480D-961F-8E68445DDD2D}" type="presOf" srcId="{27EE2B3E-8A14-49ED-A4A3-D4E0EC0426C7}" destId="{D2A3FB28-0A8E-4F91-AF29-D2CCBF0C3431}" srcOrd="0" destOrd="0" presId="urn:microsoft.com/office/officeart/2005/8/layout/radial1"/>
    <dgm:cxn modelId="{7EB50E08-83FC-4DE0-B7A8-B2B0F18688E6}" type="presOf" srcId="{F3C1DB49-E9EC-4153-8512-A2152D4EDD35}" destId="{5C52B456-13D2-4DC5-95B2-4BB73774E102}" srcOrd="1" destOrd="0" presId="urn:microsoft.com/office/officeart/2005/8/layout/radial1"/>
    <dgm:cxn modelId="{167EB856-1A36-43C4-AD96-93100C827ADC}" srcId="{A7966FD1-0471-48F3-AE95-FBEC035A9D3B}" destId="{B9FCA9F7-0BCC-429D-9F60-A7B091A9CA9E}" srcOrd="0" destOrd="0" parTransId="{27EE2B3E-8A14-49ED-A4A3-D4E0EC0426C7}" sibTransId="{95A379BB-F180-4968-B8E1-3ABFE511B650}"/>
    <dgm:cxn modelId="{E9A4D8AE-981C-4F4B-B60A-E895A70EF92B}" type="presOf" srcId="{0BE0FC3E-24BF-4208-B753-DF6D20E514A3}" destId="{B83C48D9-CFEC-4569-B61A-BBDF96EC8BE7}" srcOrd="1" destOrd="0" presId="urn:microsoft.com/office/officeart/2005/8/layout/radial1"/>
    <dgm:cxn modelId="{5A971C46-D66D-4339-8710-7868C094C90E}" srcId="{A7966FD1-0471-48F3-AE95-FBEC035A9D3B}" destId="{B6101402-679C-43BE-9454-FDCE7907BED8}" srcOrd="4" destOrd="0" parTransId="{0BBE4403-D6C3-4D0A-B523-DEF439FD1896}" sibTransId="{6C9D92A3-7696-42CB-89B4-E017CBF6D6CA}"/>
    <dgm:cxn modelId="{AF6D7B9B-CD67-4B77-B75C-F0A5DFE89085}" type="presOf" srcId="{A7966FD1-0471-48F3-AE95-FBEC035A9D3B}" destId="{18B5A43C-CFBD-4496-9BCE-16C050A7333E}" srcOrd="0" destOrd="0" presId="urn:microsoft.com/office/officeart/2005/8/layout/radial1"/>
    <dgm:cxn modelId="{26CE6F79-E988-4732-B9BB-B891D8BDB271}" type="presOf" srcId="{C86EEEC7-268F-4B5B-9858-139AB30C119A}" destId="{AAA323B5-F377-4D54-B881-EBA5E9A66A25}" srcOrd="0" destOrd="0" presId="urn:microsoft.com/office/officeart/2005/8/layout/radial1"/>
    <dgm:cxn modelId="{050429AB-D8A2-49A4-BEC7-AEE161A030F9}" type="presOf" srcId="{B6101402-679C-43BE-9454-FDCE7907BED8}" destId="{0423027C-044C-4867-BAF5-314B8D111832}" srcOrd="0" destOrd="0" presId="urn:microsoft.com/office/officeart/2005/8/layout/radial1"/>
    <dgm:cxn modelId="{917380A5-DA6A-4276-8589-B1FAA26EC7EE}" srcId="{C86EEEC7-268F-4B5B-9858-139AB30C119A}" destId="{A7966FD1-0471-48F3-AE95-FBEC035A9D3B}" srcOrd="0" destOrd="0" parTransId="{19A74447-2CE3-4346-9508-338D9C649022}" sibTransId="{5486BDAD-15F2-4112-A9B8-012497E8AB1A}"/>
    <dgm:cxn modelId="{EBE3625F-F81A-4420-AB15-0ABF65138F41}" type="presOf" srcId="{30452702-C317-40E3-A498-072FE577BDD8}" destId="{46A4703D-610B-4793-9D58-C8987693904C}" srcOrd="1" destOrd="0" presId="urn:microsoft.com/office/officeart/2005/8/layout/radial1"/>
    <dgm:cxn modelId="{680DAA76-8948-446A-9006-FBCD42DCEB89}" type="presOf" srcId="{30452702-C317-40E3-A498-072FE577BDD8}" destId="{FF9A3F5F-1ED5-4E18-91A2-77681F0DB488}" srcOrd="0" destOrd="0" presId="urn:microsoft.com/office/officeart/2005/8/layout/radial1"/>
    <dgm:cxn modelId="{1E9D4BAB-3CBE-46CB-8952-9A0C47883202}" type="presOf" srcId="{DCF7BB60-6A4F-4B55-8E84-5AC153BAC64F}" destId="{82BEC79D-CFFC-4CD0-BC1F-0DC0FC6A1BC6}" srcOrd="0" destOrd="0" presId="urn:microsoft.com/office/officeart/2005/8/layout/radial1"/>
    <dgm:cxn modelId="{9C714BF4-DEEA-4789-837F-E79FB3C88ACA}" type="presOf" srcId="{52884F4D-1BA2-4AFD-90B0-075742271EB1}" destId="{C28D3C21-939B-4337-889D-50569EBE2B29}" srcOrd="0" destOrd="0" presId="urn:microsoft.com/office/officeart/2005/8/layout/radial1"/>
    <dgm:cxn modelId="{A123EBFD-FE02-447B-932C-541AB75F4D39}" type="presOf" srcId="{0BBE4403-D6C3-4D0A-B523-DEF439FD1896}" destId="{3FD61266-B4E2-405F-AA40-94916367241B}" srcOrd="1" destOrd="0" presId="urn:microsoft.com/office/officeart/2005/8/layout/radial1"/>
    <dgm:cxn modelId="{DB4F3299-F151-48FC-BB0C-712725CDF98B}" type="presOf" srcId="{60A3766F-0EEF-48A8-B328-5888259982D7}" destId="{402F3FA1-64D6-4ED1-8C2A-AA30B7F74A48}" srcOrd="0" destOrd="0" presId="urn:microsoft.com/office/officeart/2005/8/layout/radial1"/>
    <dgm:cxn modelId="{5505C812-005C-427C-A3D1-5C0406ADCD62}" type="presOf" srcId="{0BBE4403-D6C3-4D0A-B523-DEF439FD1896}" destId="{3968BDEA-E849-44B9-AEBB-EB671A3AD5AA}" srcOrd="0" destOrd="0" presId="urn:microsoft.com/office/officeart/2005/8/layout/radial1"/>
    <dgm:cxn modelId="{D96ED7A4-04D3-4E85-96CD-069D9F51B675}" type="presOf" srcId="{F3C1DB49-E9EC-4153-8512-A2152D4EDD35}" destId="{23D513F2-8047-4A16-BD77-4FB92D1EC1E5}" srcOrd="0" destOrd="0" presId="urn:microsoft.com/office/officeart/2005/8/layout/radial1"/>
    <dgm:cxn modelId="{E98C3561-B63E-46F0-A570-9BD087C1F800}" type="presOf" srcId="{B9FCA9F7-0BCC-429D-9F60-A7B091A9CA9E}" destId="{ECBE0A67-6292-4E63-A583-12EEC3E419AE}" srcOrd="0" destOrd="0" presId="urn:microsoft.com/office/officeart/2005/8/layout/radial1"/>
    <dgm:cxn modelId="{F207B9B1-3351-4FCA-98F6-C0FE84EA3F07}" type="presOf" srcId="{0BE0FC3E-24BF-4208-B753-DF6D20E514A3}" destId="{4FE7A61A-5C81-41CA-BCB3-9C936F89F87F}" srcOrd="0" destOrd="0" presId="urn:microsoft.com/office/officeart/2005/8/layout/radial1"/>
    <dgm:cxn modelId="{E45307BD-C157-4235-BCA8-2A1FF58387D5}" type="presParOf" srcId="{AAA323B5-F377-4D54-B881-EBA5E9A66A25}" destId="{18B5A43C-CFBD-4496-9BCE-16C050A7333E}" srcOrd="0" destOrd="0" presId="urn:microsoft.com/office/officeart/2005/8/layout/radial1"/>
    <dgm:cxn modelId="{AA0C131E-790D-4361-9E8E-FD2822326828}" type="presParOf" srcId="{AAA323B5-F377-4D54-B881-EBA5E9A66A25}" destId="{D2A3FB28-0A8E-4F91-AF29-D2CCBF0C3431}" srcOrd="1" destOrd="0" presId="urn:microsoft.com/office/officeart/2005/8/layout/radial1"/>
    <dgm:cxn modelId="{BF395B09-1AAC-425D-92E7-144E4CE57311}" type="presParOf" srcId="{D2A3FB28-0A8E-4F91-AF29-D2CCBF0C3431}" destId="{2BFFA98E-7979-454F-92FD-365CD21B6193}" srcOrd="0" destOrd="0" presId="urn:microsoft.com/office/officeart/2005/8/layout/radial1"/>
    <dgm:cxn modelId="{B4F9B76F-FA8C-4A51-8E86-2F670D2253C8}" type="presParOf" srcId="{AAA323B5-F377-4D54-B881-EBA5E9A66A25}" destId="{ECBE0A67-6292-4E63-A583-12EEC3E419AE}" srcOrd="2" destOrd="0" presId="urn:microsoft.com/office/officeart/2005/8/layout/radial1"/>
    <dgm:cxn modelId="{69E10424-7ABC-4AAA-847F-ED7E25AFD799}" type="presParOf" srcId="{AAA323B5-F377-4D54-B881-EBA5E9A66A25}" destId="{4FE7A61A-5C81-41CA-BCB3-9C936F89F87F}" srcOrd="3" destOrd="0" presId="urn:microsoft.com/office/officeart/2005/8/layout/radial1"/>
    <dgm:cxn modelId="{9259E3E3-0CD2-4C2F-9D0A-CC76D7F6AD85}" type="presParOf" srcId="{4FE7A61A-5C81-41CA-BCB3-9C936F89F87F}" destId="{B83C48D9-CFEC-4569-B61A-BBDF96EC8BE7}" srcOrd="0" destOrd="0" presId="urn:microsoft.com/office/officeart/2005/8/layout/radial1"/>
    <dgm:cxn modelId="{8D2EA837-B9B2-4036-9087-E851EE69D833}" type="presParOf" srcId="{AAA323B5-F377-4D54-B881-EBA5E9A66A25}" destId="{C28D3C21-939B-4337-889D-50569EBE2B29}" srcOrd="4" destOrd="0" presId="urn:microsoft.com/office/officeart/2005/8/layout/radial1"/>
    <dgm:cxn modelId="{982DF497-EA89-4580-BBA7-AD11883F325B}" type="presParOf" srcId="{AAA323B5-F377-4D54-B881-EBA5E9A66A25}" destId="{FF9A3F5F-1ED5-4E18-91A2-77681F0DB488}" srcOrd="5" destOrd="0" presId="urn:microsoft.com/office/officeart/2005/8/layout/radial1"/>
    <dgm:cxn modelId="{B3C5D0A4-026F-488D-A866-9895A8F626CB}" type="presParOf" srcId="{FF9A3F5F-1ED5-4E18-91A2-77681F0DB488}" destId="{46A4703D-610B-4793-9D58-C8987693904C}" srcOrd="0" destOrd="0" presId="urn:microsoft.com/office/officeart/2005/8/layout/radial1"/>
    <dgm:cxn modelId="{EC9906EA-DE86-4265-9148-0665706AE871}" type="presParOf" srcId="{AAA323B5-F377-4D54-B881-EBA5E9A66A25}" destId="{402F3FA1-64D6-4ED1-8C2A-AA30B7F74A48}" srcOrd="6" destOrd="0" presId="urn:microsoft.com/office/officeart/2005/8/layout/radial1"/>
    <dgm:cxn modelId="{3CE2431E-198D-4096-B607-7B592E6B805A}" type="presParOf" srcId="{AAA323B5-F377-4D54-B881-EBA5E9A66A25}" destId="{23D513F2-8047-4A16-BD77-4FB92D1EC1E5}" srcOrd="7" destOrd="0" presId="urn:microsoft.com/office/officeart/2005/8/layout/radial1"/>
    <dgm:cxn modelId="{84390E72-94A7-460B-8D43-44534488E072}" type="presParOf" srcId="{23D513F2-8047-4A16-BD77-4FB92D1EC1E5}" destId="{5C52B456-13D2-4DC5-95B2-4BB73774E102}" srcOrd="0" destOrd="0" presId="urn:microsoft.com/office/officeart/2005/8/layout/radial1"/>
    <dgm:cxn modelId="{7CD6F1B7-5DD7-4750-B3BE-C0E87777008D}" type="presParOf" srcId="{AAA323B5-F377-4D54-B881-EBA5E9A66A25}" destId="{82BEC79D-CFFC-4CD0-BC1F-0DC0FC6A1BC6}" srcOrd="8" destOrd="0" presId="urn:microsoft.com/office/officeart/2005/8/layout/radial1"/>
    <dgm:cxn modelId="{4168E34D-0155-4BA7-B8E1-7854945E1EE3}" type="presParOf" srcId="{AAA323B5-F377-4D54-B881-EBA5E9A66A25}" destId="{3968BDEA-E849-44B9-AEBB-EB671A3AD5AA}" srcOrd="9" destOrd="0" presId="urn:microsoft.com/office/officeart/2005/8/layout/radial1"/>
    <dgm:cxn modelId="{B023DEDE-A6E5-445D-9FAC-0A064A04728D}" type="presParOf" srcId="{3968BDEA-E849-44B9-AEBB-EB671A3AD5AA}" destId="{3FD61266-B4E2-405F-AA40-94916367241B}" srcOrd="0" destOrd="0" presId="urn:microsoft.com/office/officeart/2005/8/layout/radial1"/>
    <dgm:cxn modelId="{424B89CD-3ACB-42F7-8F72-C298F77C057E}" type="presParOf" srcId="{AAA323B5-F377-4D54-B881-EBA5E9A66A25}" destId="{0423027C-044C-4867-BAF5-314B8D11183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5A43C-CFBD-4496-9BCE-16C050A7333E}">
      <dsp:nvSpPr>
        <dsp:cNvPr id="0" name=""/>
        <dsp:cNvSpPr/>
      </dsp:nvSpPr>
      <dsp:spPr>
        <a:xfrm>
          <a:off x="3163908" y="2500263"/>
          <a:ext cx="1901782" cy="1901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Перво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проходцы</a:t>
          </a:r>
          <a:endParaRPr lang="ru-RU" sz="2400" kern="1200" dirty="0"/>
        </a:p>
      </dsp:txBody>
      <dsp:txXfrm>
        <a:off x="3442418" y="2778773"/>
        <a:ext cx="1344762" cy="1344762"/>
      </dsp:txXfrm>
    </dsp:sp>
    <dsp:sp modelId="{D2A3FB28-0A8E-4F91-AF29-D2CCBF0C3431}">
      <dsp:nvSpPr>
        <dsp:cNvPr id="0" name=""/>
        <dsp:cNvSpPr/>
      </dsp:nvSpPr>
      <dsp:spPr>
        <a:xfrm rot="16200000">
          <a:off x="3827650" y="2192315"/>
          <a:ext cx="574299" cy="41596"/>
        </a:xfrm>
        <a:custGeom>
          <a:avLst/>
          <a:gdLst/>
          <a:ahLst/>
          <a:cxnLst/>
          <a:rect l="0" t="0" r="0" b="0"/>
          <a:pathLst>
            <a:path>
              <a:moveTo>
                <a:pt x="0" y="20798"/>
              </a:moveTo>
              <a:lnTo>
                <a:pt x="574299" y="2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0442" y="2198756"/>
        <a:ext cx="28714" cy="28714"/>
      </dsp:txXfrm>
    </dsp:sp>
    <dsp:sp modelId="{ECBE0A67-6292-4E63-A583-12EEC3E419AE}">
      <dsp:nvSpPr>
        <dsp:cNvPr id="0" name=""/>
        <dsp:cNvSpPr/>
      </dsp:nvSpPr>
      <dsp:spPr>
        <a:xfrm>
          <a:off x="3163908" y="24181"/>
          <a:ext cx="1901782" cy="19017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3442418" y="302691"/>
        <a:ext cx="1344762" cy="1344762"/>
      </dsp:txXfrm>
    </dsp:sp>
    <dsp:sp modelId="{4FE7A61A-5C81-41CA-BCB3-9C936F89F87F}">
      <dsp:nvSpPr>
        <dsp:cNvPr id="0" name=""/>
        <dsp:cNvSpPr/>
      </dsp:nvSpPr>
      <dsp:spPr>
        <a:xfrm rot="20520000">
          <a:off x="5005097" y="3047780"/>
          <a:ext cx="574299" cy="41596"/>
        </a:xfrm>
        <a:custGeom>
          <a:avLst/>
          <a:gdLst/>
          <a:ahLst/>
          <a:cxnLst/>
          <a:rect l="0" t="0" r="0" b="0"/>
          <a:pathLst>
            <a:path>
              <a:moveTo>
                <a:pt x="0" y="20798"/>
              </a:moveTo>
              <a:lnTo>
                <a:pt x="574299" y="2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77889" y="3054221"/>
        <a:ext cx="28714" cy="28714"/>
      </dsp:txXfrm>
    </dsp:sp>
    <dsp:sp modelId="{C28D3C21-939B-4337-889D-50569EBE2B29}">
      <dsp:nvSpPr>
        <dsp:cNvPr id="0" name=""/>
        <dsp:cNvSpPr/>
      </dsp:nvSpPr>
      <dsp:spPr>
        <a:xfrm>
          <a:off x="5518802" y="1735111"/>
          <a:ext cx="1901782" cy="190178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5797312" y="2013621"/>
        <a:ext cx="1344762" cy="1344762"/>
      </dsp:txXfrm>
    </dsp:sp>
    <dsp:sp modelId="{FF9A3F5F-1ED5-4E18-91A2-77681F0DB488}">
      <dsp:nvSpPr>
        <dsp:cNvPr id="0" name=""/>
        <dsp:cNvSpPr/>
      </dsp:nvSpPr>
      <dsp:spPr>
        <a:xfrm rot="3240000">
          <a:off x="4555352" y="4431952"/>
          <a:ext cx="574299" cy="41596"/>
        </a:xfrm>
        <a:custGeom>
          <a:avLst/>
          <a:gdLst/>
          <a:ahLst/>
          <a:cxnLst/>
          <a:rect l="0" t="0" r="0" b="0"/>
          <a:pathLst>
            <a:path>
              <a:moveTo>
                <a:pt x="0" y="20798"/>
              </a:moveTo>
              <a:lnTo>
                <a:pt x="574299" y="2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28144" y="4438393"/>
        <a:ext cx="28714" cy="28714"/>
      </dsp:txXfrm>
    </dsp:sp>
    <dsp:sp modelId="{402F3FA1-64D6-4ED1-8C2A-AA30B7F74A48}">
      <dsp:nvSpPr>
        <dsp:cNvPr id="0" name=""/>
        <dsp:cNvSpPr/>
      </dsp:nvSpPr>
      <dsp:spPr>
        <a:xfrm>
          <a:off x="4619313" y="4503455"/>
          <a:ext cx="1901782" cy="190178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4897823" y="4781965"/>
        <a:ext cx="1344762" cy="1344762"/>
      </dsp:txXfrm>
    </dsp:sp>
    <dsp:sp modelId="{23D513F2-8047-4A16-BD77-4FB92D1EC1E5}">
      <dsp:nvSpPr>
        <dsp:cNvPr id="0" name=""/>
        <dsp:cNvSpPr/>
      </dsp:nvSpPr>
      <dsp:spPr>
        <a:xfrm rot="7555572">
          <a:off x="3105874" y="4430523"/>
          <a:ext cx="568455" cy="41596"/>
        </a:xfrm>
        <a:custGeom>
          <a:avLst/>
          <a:gdLst/>
          <a:ahLst/>
          <a:cxnLst/>
          <a:rect l="0" t="0" r="0" b="0"/>
          <a:pathLst>
            <a:path>
              <a:moveTo>
                <a:pt x="0" y="20798"/>
              </a:moveTo>
              <a:lnTo>
                <a:pt x="568455" y="2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75891" y="4437110"/>
        <a:ext cx="28422" cy="28422"/>
      </dsp:txXfrm>
    </dsp:sp>
    <dsp:sp modelId="{82BEC79D-CFFC-4CD0-BC1F-0DC0FC6A1BC6}">
      <dsp:nvSpPr>
        <dsp:cNvPr id="0" name=""/>
        <dsp:cNvSpPr/>
      </dsp:nvSpPr>
      <dsp:spPr>
        <a:xfrm>
          <a:off x="1714514" y="4500596"/>
          <a:ext cx="1901782" cy="190178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1993024" y="4779106"/>
        <a:ext cx="1344762" cy="1344762"/>
      </dsp:txXfrm>
    </dsp:sp>
    <dsp:sp modelId="{3968BDEA-E849-44B9-AEBB-EB671A3AD5AA}">
      <dsp:nvSpPr>
        <dsp:cNvPr id="0" name=""/>
        <dsp:cNvSpPr/>
      </dsp:nvSpPr>
      <dsp:spPr>
        <a:xfrm rot="11803126">
          <a:off x="2635108" y="3073199"/>
          <a:ext cx="581281" cy="41596"/>
        </a:xfrm>
        <a:custGeom>
          <a:avLst/>
          <a:gdLst/>
          <a:ahLst/>
          <a:cxnLst/>
          <a:rect l="0" t="0" r="0" b="0"/>
          <a:pathLst>
            <a:path>
              <a:moveTo>
                <a:pt x="0" y="20798"/>
              </a:moveTo>
              <a:lnTo>
                <a:pt x="581281" y="2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11217" y="3079466"/>
        <a:ext cx="29064" cy="29064"/>
      </dsp:txXfrm>
    </dsp:sp>
    <dsp:sp modelId="{0423027C-044C-4867-BAF5-314B8D111832}">
      <dsp:nvSpPr>
        <dsp:cNvPr id="0" name=""/>
        <dsp:cNvSpPr/>
      </dsp:nvSpPr>
      <dsp:spPr>
        <a:xfrm>
          <a:off x="785807" y="1785949"/>
          <a:ext cx="1901782" cy="190178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1064317" y="2064459"/>
        <a:ext cx="1344762" cy="1344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3E849D-97E6-4093-85EF-F2CC1899560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3E2539-410A-43F7-A3D5-A81F0252B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amond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slide" Target="slide7.xml"/><Relationship Id="rId5" Type="http://schemas.openxmlformats.org/officeDocument/2006/relationships/diagramColors" Target="../diagrams/colors1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hedu.ru/encikl/pppp/pallas.htm" TargetMode="External"/><Relationship Id="rId2" Type="http://schemas.openxmlformats.org/officeDocument/2006/relationships/hyperlink" Target="http://www.emc.komi.com/03/16/061.htm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229600" cy="194421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Первопроходцы Южного Урала</a:t>
            </a:r>
            <a:endParaRPr lang="ru-RU" sz="6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2296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>
            <a:hlinkClick r:id="rId7" action="ppaction://hlinksldjump"/>
          </p:cNvPr>
          <p:cNvSpPr/>
          <p:nvPr/>
        </p:nvSpPr>
        <p:spPr>
          <a:xfrm>
            <a:off x="3643306" y="214290"/>
            <a:ext cx="1857388" cy="19288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8" action="ppaction://hlinksldjump"/>
          </p:cNvPr>
          <p:cNvSpPr/>
          <p:nvPr/>
        </p:nvSpPr>
        <p:spPr>
          <a:xfrm>
            <a:off x="6000760" y="2000240"/>
            <a:ext cx="1857388" cy="178595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9" action="ppaction://hlinksldjump"/>
          </p:cNvPr>
          <p:cNvSpPr/>
          <p:nvPr/>
        </p:nvSpPr>
        <p:spPr>
          <a:xfrm>
            <a:off x="5072066" y="4714884"/>
            <a:ext cx="1857388" cy="18573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10" action="ppaction://hlinksldjump"/>
          </p:cNvPr>
          <p:cNvSpPr/>
          <p:nvPr/>
        </p:nvSpPr>
        <p:spPr>
          <a:xfrm>
            <a:off x="2143108" y="4714884"/>
            <a:ext cx="1928826" cy="18573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rId11" action="ppaction://hlinksldjump"/>
          </p:cNvPr>
          <p:cNvSpPr/>
          <p:nvPr/>
        </p:nvSpPr>
        <p:spPr>
          <a:xfrm>
            <a:off x="1214414" y="2000240"/>
            <a:ext cx="1928826" cy="18573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7929586" y="6500834"/>
            <a:ext cx="1000132" cy="3571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858148" y="6072206"/>
            <a:ext cx="128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ресурсы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Рычков</a:t>
            </a:r>
            <a:r>
              <a:rPr lang="ru-RU" sz="3200" b="1" dirty="0" smtClean="0"/>
              <a:t> Пётр Иванович</a:t>
            </a:r>
            <a:endParaRPr lang="ru-RU" sz="3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1" y="1524000"/>
            <a:ext cx="2543163" cy="46021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57554" y="273050"/>
            <a:ext cx="5429288" cy="5942032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/>
              <a:t>         (1712- 1777) - историк, географ, естествоиспытатель и экономист, член-корреспондент Петербургской Академии наук (1759). Сын вологодского    купца. Обучался в Москве иностранным языкам, бухгалтерии и торговому делу. С 1730-х служил в Оренбургском крае: в Оренбургской экспедиции Кириллова И.К. (1734-1743), губернаторской канцелярии (1744-1760). В 1770 был назначен главным правителем Оренбургских соляных дел, с 1777 - начальник Главного правления уральских заводов в Екатеринбурге. Исторические труды Рычкова П.И. посвящены археологии, этнографии, экономике народов Поволжья, Урала, </a:t>
            </a:r>
            <a:r>
              <a:rPr lang="ru-RU" sz="2000" b="1" i="1" dirty="0" err="1" smtClean="0"/>
              <a:t>Прикаспия</a:t>
            </a:r>
            <a:r>
              <a:rPr lang="ru-RU" sz="2000" b="1" i="1" dirty="0" smtClean="0"/>
              <a:t>, русской колонизации края. </a:t>
            </a:r>
            <a:endParaRPr lang="ru-RU" sz="2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2000240"/>
            <a:ext cx="250032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271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ПАЛЛАС </a:t>
            </a:r>
            <a:r>
              <a:rPr lang="ru-RU" sz="3200" b="1" dirty="0" err="1" smtClean="0"/>
              <a:t>Петр-Симон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1" y="1524000"/>
            <a:ext cx="2757478" cy="46021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14678" y="273050"/>
            <a:ext cx="5715040" cy="6227784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/>
              <a:t>       (1741– 1811), естествоиспытатель и путешественник, академик ПАН (1767). Образование получил в Германии, Голландии и Англии. После избрания членом ПАН, переехал в Россию. Начальник  1-го “оренбургского” отряда академической Оренбургской экспедиции</a:t>
            </a:r>
          </a:p>
          <a:p>
            <a:pPr algn="just">
              <a:buNone/>
            </a:pPr>
            <a:r>
              <a:rPr lang="ru-RU" sz="2000" b="1" i="1" dirty="0" smtClean="0"/>
              <a:t>       (1768–74). Под его руководством проведены исследования Нижнего Поволжья, Прикаспийской низменности, Башкирии, Среднего и Южного Урала, Сибири. Итоги </a:t>
            </a:r>
            <a:r>
              <a:rPr lang="ru-RU" sz="2000" b="1" i="1" dirty="0" err="1" smtClean="0"/>
              <a:t>эксп</a:t>
            </a:r>
            <a:r>
              <a:rPr lang="ru-RU" sz="2000" b="1" i="1" dirty="0" smtClean="0"/>
              <a:t>. были обобщены в 3-томном труде “Путешествие по разным местам Российского государства”. Оставил подробное описание Челябинска, сделал много ценных наблюдений об образе жизни </a:t>
            </a:r>
            <a:r>
              <a:rPr lang="ru-RU" sz="2000" b="1" i="1" dirty="0" err="1" smtClean="0"/>
              <a:t>челябинцев</a:t>
            </a:r>
            <a:r>
              <a:rPr lang="ru-RU" sz="2000" b="1" i="1" dirty="0" smtClean="0"/>
              <a:t>, провел подробные исследования окрестностей города. После возвращения из экспедиции  около 20 лет плодотворно работал в ПАН.</a:t>
            </a:r>
            <a:endParaRPr lang="ru-RU" sz="2000" b="1" i="1" dirty="0"/>
          </a:p>
        </p:txBody>
      </p:sp>
      <p:pic>
        <p:nvPicPr>
          <p:cNvPr id="2050" name="Picture 2" descr="C:\Documents and Settings\дом\Рабочий стол\первопроходцы\Палла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2571768" cy="3429024"/>
          </a:xfrm>
          <a:prstGeom prst="rect">
            <a:avLst/>
          </a:prstGeom>
          <a:noFill/>
        </p:spPr>
      </p:pic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Лепехин Иван Иванович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43306" y="273050"/>
            <a:ext cx="5286412" cy="5870594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/>
              <a:t>          (1740- 1802) </a:t>
            </a:r>
          </a:p>
          <a:p>
            <a:pPr algn="just">
              <a:buNone/>
            </a:pPr>
            <a:r>
              <a:rPr lang="ru-RU" sz="2000" b="1" i="1" dirty="0" smtClean="0"/>
              <a:t>       В 1768 возглавил второй оренбургский отряд академической экспедиции. Так началось знаменитое путешествие Лепехина, которое заняло около пяти лет (1768–1772). За это время он обследовал и изучил огромный район и блестяще выполнил все те задания, которые были поставлены перед молодым ученым: изучил природные богатства Поволжья, Урала, Сибири; подробно описал состояние промышленности, сельского хозяйства; уточнил и проверил географические карты, привез богатейшие зоологические и ботанические коллекции, описал множество новых видов животных и растений.</a:t>
            </a:r>
          </a:p>
          <a:p>
            <a:pPr algn="just">
              <a:buNone/>
            </a:pPr>
            <a:r>
              <a:rPr lang="ru-RU" sz="2000" b="1" i="1" dirty="0" smtClean="0"/>
              <a:t>         </a:t>
            </a:r>
          </a:p>
        </p:txBody>
      </p:sp>
      <p:pic>
        <p:nvPicPr>
          <p:cNvPr id="3074" name="Picture 2" descr="C:\Documents and Settings\дом\Рабочий стол\первопроходцы\лепех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286016" cy="2857520"/>
          </a:xfrm>
          <a:prstGeom prst="rect">
            <a:avLst/>
          </a:prstGeom>
          <a:noFill/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12876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Алекса́ндр</a:t>
            </a:r>
            <a:r>
              <a:rPr lang="ru-RU" sz="3200" dirty="0" smtClean="0"/>
              <a:t> фон </a:t>
            </a:r>
            <a:r>
              <a:rPr lang="ru-RU" sz="3200" dirty="0" err="1" smtClean="0"/>
              <a:t>Гу́мбольдт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000240"/>
            <a:ext cx="3008313" cy="41259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86116" y="214290"/>
            <a:ext cx="5643602" cy="5929354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/>
              <a:t>         (1769 — 1859) — немецкий ученый и путешественник.</a:t>
            </a:r>
          </a:p>
          <a:p>
            <a:pPr algn="just">
              <a:buNone/>
            </a:pPr>
            <a:r>
              <a:rPr lang="ru-RU" sz="2000" b="1" i="1" dirty="0" smtClean="0"/>
              <a:t>      В течение нескольких недель он в составе экспедиции разъезжал по Южному и Среднему Уралу, исследовал геологию, посетил главнейшие заводы — Невьянск, Верхотурье и другие, — осмотрел разработки железа, золота, платины, малахита. </a:t>
            </a:r>
          </a:p>
          <a:p>
            <a:pPr algn="just">
              <a:buNone/>
            </a:pPr>
            <a:r>
              <a:rPr lang="ru-RU" sz="2000" b="1" i="1" dirty="0" smtClean="0"/>
              <a:t>         Осмотрев уральские заводы, путешественники направились в Тобольск, а оттуда через Барнаул, в Миасс, собрали богатые зоологические и ботанические коллекции. Экспедиция эта, несмотря на скоротечность, дала хорошие результаты.</a:t>
            </a:r>
          </a:p>
          <a:p>
            <a:pPr algn="just">
              <a:buNone/>
            </a:pPr>
            <a:r>
              <a:rPr lang="ru-RU" sz="2000" b="1" i="1" dirty="0" smtClean="0"/>
              <a:t>        Итогом её стал трёхтомный труд </a:t>
            </a:r>
          </a:p>
          <a:p>
            <a:pPr algn="just">
              <a:buNone/>
            </a:pPr>
            <a:r>
              <a:rPr lang="ru-RU" sz="2000" b="1" i="1" dirty="0" smtClean="0"/>
              <a:t>         «Центральная Азия»</a:t>
            </a:r>
            <a:endParaRPr lang="ru-RU" sz="2000" b="1" i="1" dirty="0"/>
          </a:p>
        </p:txBody>
      </p:sp>
      <p:pic>
        <p:nvPicPr>
          <p:cNvPr id="4098" name="Picture 2" descr="C:\Documents and Settings\дом\Рабочий стол\первопроходцы\Гумболь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2357454" cy="3071834"/>
          </a:xfrm>
          <a:prstGeom prst="rect">
            <a:avLst/>
          </a:prstGeom>
          <a:noFill/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ГМЕЛИН Иоганн Георг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43306" y="285728"/>
            <a:ext cx="5186370" cy="5929354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/>
              <a:t>         (1709 – 1755), естествоиспытатель и путешественник, академик Петербургской  АН . Вместе с группой ученых приглашен в Россию, где с 1730 адъюнкт, с 1731 профессор химии и натуральной истории. В 1733–43 участник Великой Северной (2-й Камчатской) экспедиции. Посетил ряд </a:t>
            </a:r>
            <a:r>
              <a:rPr lang="ru-RU" sz="2000" b="1" i="1" dirty="0" err="1" smtClean="0"/>
              <a:t>урал.ьских</a:t>
            </a:r>
            <a:r>
              <a:rPr lang="ru-RU" sz="2000" b="1" i="1" dirty="0" smtClean="0"/>
              <a:t> и сибирских городов, осмотрел и описал заводы Урала, города и остроги Сибири. По возвращении в Петербург (1743) занимался обработкой собранных материалов, подготовкой к печати своего соч. “Флора Сибири”. В Германии опубликовал дневник “Путешествие по Сибири”, содержащий сведения о посещении 20–21 июня 1742г. Челябинской крепости. </a:t>
            </a:r>
          </a:p>
        </p:txBody>
      </p:sp>
      <p:pic>
        <p:nvPicPr>
          <p:cNvPr id="5122" name="Picture 2" descr="C:\Documents and Settings\дом\Рабочий стол\первопроходцы\гмел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714643" cy="3000396"/>
          </a:xfrm>
          <a:prstGeom prst="rect">
            <a:avLst/>
          </a:prstGeom>
          <a:noFill/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429652" y="6357958"/>
            <a:ext cx="71434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Ресурсы: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www.emc.komi.com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/03/16/061.htm-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Рычков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kirovka.ru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enc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/index.php?id=5243  - 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Гмелин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 </a:t>
            </a:r>
            <a:r>
              <a:rPr lang="ru-RU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www.bashedu.ru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/</a:t>
            </a:r>
            <a:r>
              <a:rPr lang="ru-RU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encikl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/</a:t>
            </a:r>
            <a:r>
              <a:rPr lang="ru-RU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pppp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/</a:t>
            </a:r>
            <a:r>
              <a:rPr lang="ru-RU" b="1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pallas</a:t>
            </a:r>
            <a:r>
              <a:rPr lang="ru-RU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.htm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 - Паллас;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ru.wikipedia.org/wiki/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Humb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- Гумбольдт;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kraeved.opck.org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/…/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lepehin.php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– Лепехин.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356</TotalTime>
  <Words>471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Первопроходцы Южного Урала</vt:lpstr>
      <vt:lpstr>Презентация PowerPoint</vt:lpstr>
      <vt:lpstr>Рычков Пётр Иванович</vt:lpstr>
      <vt:lpstr>ПАЛЛАС Петр-Симон</vt:lpstr>
      <vt:lpstr>Лепехин Иван Иванович</vt:lpstr>
      <vt:lpstr>Алекса́ндр фон Гу́мбольдт</vt:lpstr>
      <vt:lpstr>ГМЕЛИН Иоганн Георг</vt:lpstr>
      <vt:lpstr>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User</cp:lastModifiedBy>
  <cp:revision>48</cp:revision>
  <dcterms:created xsi:type="dcterms:W3CDTF">2010-04-13T13:05:49Z</dcterms:created>
  <dcterms:modified xsi:type="dcterms:W3CDTF">2012-02-14T11:55:44Z</dcterms:modified>
</cp:coreProperties>
</file>