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FDC6B5-238B-41F0-94B3-733912F40D2A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688A2-B20C-41F1-8D83-78BA5B3504C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35283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Цель: </a:t>
            </a:r>
            <a:r>
              <a:rPr lang="ru-RU" sz="2000" dirty="0" smtClean="0">
                <a:solidFill>
                  <a:schemeClr val="tx1"/>
                </a:solidFill>
              </a:rPr>
              <a:t>определить идейное содержание повести, значение образа Иуды в литературе.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Повесть о любви и верности?</a:t>
            </a:r>
            <a:br>
              <a:rPr lang="ru-RU" dirty="0" smtClean="0"/>
            </a:br>
            <a:r>
              <a:rPr lang="ru-RU" dirty="0" smtClean="0"/>
              <a:t>Л. Андреев «Иуда Искариот»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378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Иуда вдруг становится </a:t>
            </a:r>
            <a:endParaRPr lang="ru-RU" dirty="0"/>
          </a:p>
        </p:txBody>
      </p:sp>
      <p:pic>
        <p:nvPicPr>
          <p:cNvPr id="4" name="Объект 3" descr="Иллюстрация 2 из 8 для Иуда Искариот. Дни нашей жизни. Повести. Рассказы - Леонид Андреев Лабиринт - книги. Источник: VandT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2886132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32040" y="1484784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хорошим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2059271"/>
            <a:ext cx="56396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Добросовестно исполняет свои </a:t>
            </a:r>
          </a:p>
          <a:p>
            <a:r>
              <a:rPr lang="ru-RU" sz="2400" b="1" dirty="0" smtClean="0"/>
              <a:t>Обязанности</a:t>
            </a:r>
          </a:p>
          <a:p>
            <a:r>
              <a:rPr lang="ru-RU" sz="2400" b="1" dirty="0" smtClean="0"/>
              <a:t>Гете: «Поведение – это зеркало, </a:t>
            </a:r>
          </a:p>
          <a:p>
            <a:r>
              <a:rPr lang="ru-RU" sz="2400" b="1" dirty="0" smtClean="0"/>
              <a:t>в котором каждый показывает </a:t>
            </a:r>
          </a:p>
          <a:p>
            <a:r>
              <a:rPr lang="ru-RU" sz="2400" b="1" dirty="0" smtClean="0"/>
              <a:t>свой лик»</a:t>
            </a:r>
          </a:p>
          <a:p>
            <a:r>
              <a:rPr lang="ru-RU" sz="2400" b="1" dirty="0" smtClean="0"/>
              <a:t>И все-таки поведение его</a:t>
            </a:r>
          </a:p>
          <a:p>
            <a:r>
              <a:rPr lang="ru-RU" sz="2400" b="1" dirty="0" smtClean="0"/>
              <a:t> противоречиво: берет на себя </a:t>
            </a:r>
          </a:p>
          <a:p>
            <a:r>
              <a:rPr lang="ru-RU" sz="2400" b="1" dirty="0" smtClean="0"/>
              <a:t>обязанности и тут же крадет 3 </a:t>
            </a:r>
          </a:p>
          <a:p>
            <a:r>
              <a:rPr lang="ru-RU" sz="2400" b="1" dirty="0"/>
              <a:t>д</a:t>
            </a:r>
            <a:r>
              <a:rPr lang="ru-RU" sz="2400" b="1" dirty="0" smtClean="0"/>
              <a:t>инария; рассказывает истории,</a:t>
            </a:r>
          </a:p>
          <a:p>
            <a:r>
              <a:rPr lang="ru-RU" sz="2400" b="1" dirty="0"/>
              <a:t>а</a:t>
            </a:r>
            <a:r>
              <a:rPr lang="ru-RU" sz="2400" b="1" dirty="0" smtClean="0"/>
              <a:t> потом признается, что лгал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49779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Ученики Христа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Обладают земными, человеческими качествами</a:t>
            </a:r>
          </a:p>
          <a:p>
            <a:r>
              <a:rPr lang="ru-RU" dirty="0" smtClean="0"/>
              <a:t>Они не идеальны, но разнообразны</a:t>
            </a:r>
          </a:p>
          <a:p>
            <a:r>
              <a:rPr lang="ru-RU" dirty="0" smtClean="0"/>
              <a:t>Петр  громогласен</a:t>
            </a:r>
          </a:p>
          <a:p>
            <a:r>
              <a:rPr lang="ru-RU" dirty="0" err="1" smtClean="0"/>
              <a:t>Иоан</a:t>
            </a:r>
            <a:r>
              <a:rPr lang="ru-RU" dirty="0" smtClean="0"/>
              <a:t> наивен, честолюбив, хочет одного – быть любимым учеником</a:t>
            </a:r>
          </a:p>
          <a:p>
            <a:r>
              <a:rPr lang="ru-RU" dirty="0" smtClean="0"/>
              <a:t>Фома молчалив, рассудителен, но осторожен.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Все апостолы снисходительны к Иуде, осуждают за ложь и притворство, но с удовольствием слушают его лживые истории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098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Отличие Иуды от апостолов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Ученики ведут борьбу за первое место около учителя – Иуда старается быть нужным</a:t>
            </a:r>
          </a:p>
          <a:p>
            <a:r>
              <a:rPr lang="ru-RU" sz="3200" dirty="0" smtClean="0"/>
              <a:t>И Христос ласково смотрит на него.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319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Иисус изменяет отношение к Иуде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214320"/>
          </a:xfrm>
        </p:spPr>
        <p:txBody>
          <a:bodyPr/>
          <a:lstStyle/>
          <a:p>
            <a:r>
              <a:rPr lang="ru-RU" dirty="0" smtClean="0"/>
              <a:t>Иуда доказывает Иисусу, что селяне были неискренни по отношению к нему, объявили его вором, обманщиком ( козленка после нашли)</a:t>
            </a:r>
          </a:p>
          <a:p>
            <a:r>
              <a:rPr lang="ru-RU" dirty="0" smtClean="0"/>
              <a:t>Иисус после этого перестал замечать Иуду, садился к нему спиной, смотрел, но не видел.</a:t>
            </a:r>
          </a:p>
          <a:p>
            <a:r>
              <a:rPr lang="ru-RU" dirty="0" smtClean="0"/>
              <a:t>Даже когда Иуда помог Иисусу, сохранил его жизнь, опять же ценой лжи, благодарности не получил: «ложь во спасение» сурово принята Христом</a:t>
            </a:r>
          </a:p>
          <a:p>
            <a:r>
              <a:rPr lang="ru-RU" dirty="0" smtClean="0"/>
              <a:t>Иуда плачет: он любит учителя, хочет быть любимым, произносит роковую фразу: «А теперь он погибнет , и вместе с ним погибнет Иуда»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22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преступлению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Встреча с первосвященником Анной и договаривается о предании Иисуса в руки закона (за 30 серебряников)</a:t>
            </a:r>
          </a:p>
          <a:p>
            <a:r>
              <a:rPr lang="ru-RU" dirty="0" smtClean="0"/>
              <a:t>Теперь молчалив. Перестал говорить о людях дурное.</a:t>
            </a:r>
          </a:p>
          <a:p>
            <a:r>
              <a:rPr lang="ru-RU" dirty="0" smtClean="0"/>
              <a:t>Окружает Иисуса заботой, нежностью.</a:t>
            </a:r>
          </a:p>
          <a:p>
            <a:r>
              <a:rPr lang="ru-RU" dirty="0" smtClean="0"/>
              <a:t>Угадывает малейшее его желание.</a:t>
            </a:r>
          </a:p>
          <a:p>
            <a:r>
              <a:rPr lang="ru-RU" dirty="0" smtClean="0"/>
              <a:t>Приносит цветы, передает их через Марию Магдалину.</a:t>
            </a:r>
          </a:p>
          <a:p>
            <a:r>
              <a:rPr lang="ru-RU" dirty="0" smtClean="0"/>
              <a:t>Но Учитель как будто ничего не замечает.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8CADAE">
                    <a:shade val="75000"/>
                  </a:srgbClr>
                </a:solidFill>
              </a:rPr>
              <a:t>Путь к преступлению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286000"/>
            <a:ext cx="8503920" cy="4572000"/>
          </a:xfrm>
        </p:spPr>
        <p:txBody>
          <a:bodyPr/>
          <a:lstStyle/>
          <a:p>
            <a:r>
              <a:rPr lang="ru-RU" dirty="0" smtClean="0"/>
              <a:t>Иуда вызывает чувство жалости, он искренне страдает</a:t>
            </a:r>
          </a:p>
          <a:p>
            <a:r>
              <a:rPr lang="ru-RU" dirty="0" smtClean="0"/>
              <a:t>Говорит, что Иисуса Христа нужно беречь, нужно уходить отсюда. Принес два меча, чтобы спасти Иисуса.</a:t>
            </a:r>
          </a:p>
          <a:p>
            <a:r>
              <a:rPr lang="ru-RU" dirty="0" smtClean="0"/>
              <a:t>Двойственность: сам предал  и пытается спасти.</a:t>
            </a:r>
          </a:p>
          <a:p>
            <a:r>
              <a:rPr lang="ru-RU" dirty="0" smtClean="0"/>
              <a:t>Верит, что восторжествует любовь и верность учеников.</a:t>
            </a:r>
          </a:p>
          <a:p>
            <a:r>
              <a:rPr lang="ru-RU" dirty="0" smtClean="0"/>
              <a:t>Иисус все предвидит. Говорит Петру: «Не наступит и утро, как ты трижды предашь меня».</a:t>
            </a:r>
            <a:endParaRPr lang="ru-RU" dirty="0"/>
          </a:p>
        </p:txBody>
      </p:sp>
      <p:pic>
        <p:nvPicPr>
          <p:cNvPr id="4" name="Рисунок 3" descr="Размышление Мф 26:14-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923928" cy="2204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058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Кульминационный момент – сцена </a:t>
            </a:r>
            <a:r>
              <a:rPr lang="ru-RU" dirty="0" err="1" smtClean="0"/>
              <a:t>предательста</a:t>
            </a:r>
            <a:endParaRPr lang="ru-RU" dirty="0"/>
          </a:p>
        </p:txBody>
      </p:sp>
      <p:pic>
        <p:nvPicPr>
          <p:cNvPr id="4" name="Объект 3" descr="Про Иуду, про Холокост - российские темы на ММКФ. Ридус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687115"/>
            <a:ext cx="8504238" cy="4252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ведут себя ученики?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Зачитать.</a:t>
            </a:r>
          </a:p>
          <a:p>
            <a:r>
              <a:rPr lang="ru-RU" dirty="0" smtClean="0"/>
              <a:t>Иуда ждет чуда: сейчас все поймут.</a:t>
            </a:r>
          </a:p>
          <a:p>
            <a:r>
              <a:rPr lang="ru-RU" dirty="0" smtClean="0"/>
              <a:t>Пытается воздействовать на Анну, но то прогоняет его.</a:t>
            </a:r>
          </a:p>
          <a:p>
            <a:r>
              <a:rPr lang="ru-RU" dirty="0" smtClean="0"/>
              <a:t>Пилат умывает руки, говорит, что он невиновен в крови праведника, а Иуда целует ему руки и называет мудрым.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413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Сцена распятия Христа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dali-genius.ru/img/Biblia/105-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088232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9592" y="299695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Зачитать.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На протяжении казни Иуду мучит мысль: А вдруг они поймут? Еще не поздно!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«Осуществился ужас и мечты»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Иуду считают предателем, а он идет к ученикам и обвиняет их в бездействии, называет предателями.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И в чем-то он прав. В чем?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5496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8199" y="4019202"/>
            <a:ext cx="8503920" cy="2483768"/>
          </a:xfrm>
        </p:spPr>
        <p:txBody>
          <a:bodyPr/>
          <a:lstStyle/>
          <a:p>
            <a:r>
              <a:rPr lang="ru-RU" dirty="0" smtClean="0"/>
              <a:t>Иуда давно наметил место, где после смерти Иисуса убьет себя»</a:t>
            </a:r>
          </a:p>
          <a:p>
            <a:r>
              <a:rPr lang="ru-RU" dirty="0" smtClean="0"/>
              <a:t>Идет на смерть, как на встречу с Иисусом. «Так встреть же меня ласково, я очень устал, Иисус»</a:t>
            </a:r>
          </a:p>
          <a:p>
            <a:r>
              <a:rPr lang="ru-RU" dirty="0" smtClean="0"/>
              <a:t>Зачитать. Портрет Иуды.</a:t>
            </a:r>
          </a:p>
          <a:p>
            <a:endParaRPr lang="ru-RU" dirty="0"/>
          </a:p>
        </p:txBody>
      </p:sp>
      <p:pic>
        <p:nvPicPr>
          <p:cNvPr id="4" name="Рисунок 3" descr="Предай врага на поруганье - Стихи и Проза Росс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"/>
            <a:ext cx="5400600" cy="4005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5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ru-RU" dirty="0" smtClean="0"/>
              <a:t>… и как нет конца у времени, </a:t>
            </a:r>
          </a:p>
          <a:p>
            <a:pPr marL="0" indent="0" algn="r">
              <a:buNone/>
            </a:pPr>
            <a:r>
              <a:rPr lang="ru-RU" dirty="0" smtClean="0"/>
              <a:t>так не будет конца рассказам</a:t>
            </a:r>
          </a:p>
          <a:p>
            <a:pPr marL="0" indent="0" algn="r">
              <a:buNone/>
            </a:pPr>
            <a:r>
              <a:rPr lang="ru-RU" dirty="0" smtClean="0"/>
              <a:t> о предательстве Иуды </a:t>
            </a:r>
          </a:p>
          <a:p>
            <a:pPr marL="0" indent="0" algn="r">
              <a:buNone/>
            </a:pPr>
            <a:r>
              <a:rPr lang="ru-RU" dirty="0" smtClean="0"/>
              <a:t>и страшной смерти его.</a:t>
            </a:r>
            <a:endParaRPr lang="ru-RU" dirty="0"/>
          </a:p>
          <a:p>
            <a:pPr marL="0" indent="0" algn="r">
              <a:buNone/>
            </a:pPr>
            <a:r>
              <a:rPr lang="ru-RU" dirty="0" smtClean="0"/>
              <a:t>Леонид Андреев</a:t>
            </a:r>
            <a:endParaRPr lang="ru-RU" dirty="0"/>
          </a:p>
        </p:txBody>
      </p:sp>
      <p:pic>
        <p:nvPicPr>
          <p:cNvPr id="4" name="Рисунок 3" descr="Иуда Искариот. CD-ROM (MP3). Повести и рассказы (количество CD дисков: 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64300"/>
            <a:ext cx="3816424" cy="3480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313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Зачитать последний абзац</a:t>
            </a:r>
          </a:p>
          <a:p>
            <a:r>
              <a:rPr lang="ru-RU" dirty="0" smtClean="0"/>
              <a:t>Какие чувства вызывает написанное?</a:t>
            </a:r>
          </a:p>
          <a:p>
            <a:r>
              <a:rPr lang="ru-RU" dirty="0" smtClean="0"/>
              <a:t>Каково авторское отношение к Иуде?</a:t>
            </a:r>
          </a:p>
          <a:p>
            <a:r>
              <a:rPr lang="ru-RU" dirty="0" smtClean="0"/>
              <a:t>Деньги брошены Иудой – не из-за них убил.</a:t>
            </a:r>
          </a:p>
          <a:p>
            <a:r>
              <a:rPr lang="ru-RU" dirty="0" smtClean="0"/>
              <a:t>Какова истинная причина убийства Иисуса, по мнению Андреева?</a:t>
            </a:r>
          </a:p>
          <a:p>
            <a:r>
              <a:rPr lang="ru-RU" dirty="0" smtClean="0"/>
              <a:t>Победитель или проигравший Иуда в </a:t>
            </a:r>
            <a:r>
              <a:rPr lang="ru-RU" dirty="0"/>
              <a:t>п</a:t>
            </a:r>
            <a:r>
              <a:rPr lang="ru-RU" dirty="0" smtClean="0"/>
              <a:t>овести?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449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708919"/>
            <a:ext cx="8892480" cy="4145033"/>
          </a:xfrm>
        </p:spPr>
        <p:txBody>
          <a:bodyPr>
            <a:normAutofit/>
          </a:bodyPr>
          <a:lstStyle/>
          <a:p>
            <a:r>
              <a:rPr lang="ru-RU" dirty="0" smtClean="0"/>
              <a:t>1.Нравственная ценность заключается не в словах, а в поступках.</a:t>
            </a:r>
          </a:p>
          <a:p>
            <a:r>
              <a:rPr lang="ru-RU" dirty="0" smtClean="0"/>
              <a:t>2.Любовь должна быть деятельной.</a:t>
            </a:r>
          </a:p>
          <a:p>
            <a:r>
              <a:rPr lang="ru-RU" dirty="0" smtClean="0"/>
              <a:t>3.Для того чтобы Иисус смог совершить свой подвиг – принести жертву во имя человечества, его нужно предать. И позор предательства Иуда взял на себя, тем самым обессмертив не только Иисуса, но и себя.</a:t>
            </a:r>
          </a:p>
          <a:p>
            <a:r>
              <a:rPr lang="ru-RU" dirty="0" smtClean="0"/>
              <a:t>Андреев считает предательство тоже жертвой, так как Иуда обрек себя на вечный позор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samlib.ru/img/u/uzlaner_w_b/iude_iskariotu/e1e15-405px0kissofjuda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171400"/>
            <a:ext cx="2895600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425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Устно – по конспекту урока</a:t>
            </a:r>
          </a:p>
          <a:p>
            <a:r>
              <a:rPr lang="ru-RU" dirty="0" smtClean="0"/>
              <a:t>2. Карточки. </a:t>
            </a:r>
          </a:p>
          <a:p>
            <a:r>
              <a:rPr lang="ru-RU" dirty="0" smtClean="0"/>
              <a:t> </a:t>
            </a:r>
            <a:r>
              <a:rPr lang="ru-RU" dirty="0"/>
              <a:t>№</a:t>
            </a:r>
            <a:r>
              <a:rPr lang="ru-RU" dirty="0" smtClean="0"/>
              <a:t>1Портреты Иуды, их роль в повести.</a:t>
            </a:r>
          </a:p>
          <a:p>
            <a:r>
              <a:rPr lang="ru-RU" dirty="0" smtClean="0"/>
              <a:t>№2 Ученики Иисуса. Какими показаны в повести</a:t>
            </a:r>
          </a:p>
          <a:p>
            <a:r>
              <a:rPr lang="ru-RU" dirty="0" smtClean="0"/>
              <a:t>№</a:t>
            </a:r>
            <a:r>
              <a:rPr lang="ru-RU" dirty="0" smtClean="0"/>
              <a:t>3 Иуда после предательства</a:t>
            </a:r>
            <a:endParaRPr lang="ru-RU" dirty="0" smtClean="0"/>
          </a:p>
          <a:p>
            <a:r>
              <a:rPr lang="ru-RU" dirty="0" smtClean="0"/>
              <a:t>№</a:t>
            </a:r>
            <a:r>
              <a:rPr lang="ru-RU" dirty="0" smtClean="0"/>
              <a:t>4 Причины предательства </a:t>
            </a:r>
            <a:r>
              <a:rPr lang="ru-RU" smtClean="0"/>
              <a:t>и самоубийства </a:t>
            </a:r>
            <a:r>
              <a:rPr lang="ru-RU" dirty="0" smtClean="0"/>
              <a:t>Иуды.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82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«Иуда Искариот»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Повесть написана по мотивам библейского сюжета, в котором рассказано  о предательстве Иисуса Иудой.</a:t>
            </a:r>
          </a:p>
          <a:p>
            <a:r>
              <a:rPr lang="ru-RU" dirty="0" smtClean="0"/>
              <a:t>Получила неоднозначную оценку, так как Андреев по-своему истолковал сюжет.</a:t>
            </a:r>
          </a:p>
          <a:p>
            <a:r>
              <a:rPr lang="ru-RU" dirty="0" smtClean="0"/>
              <a:t>Почему обратился  к данной теме? В 1900-е годы много пишет о Богочеловеке («Христиане», «Елизар», «Жизнь Василия Фивейского»).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15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8CADAE">
                    <a:shade val="75000"/>
                  </a:srgbClr>
                </a:solidFill>
              </a:rPr>
              <a:t>«Иуда Искариот»</a:t>
            </a:r>
            <a:endParaRPr lang="ru-RU" dirty="0"/>
          </a:p>
        </p:txBody>
      </p:sp>
      <p:pic>
        <p:nvPicPr>
          <p:cNvPr id="4" name="Объект 3" descr="http://samlib.ru/img/u/uzlaner_w_b/iude_iskariotu/e1e15-405px0kissofjudas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28956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03848" y="1988840"/>
            <a:ext cx="57583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Иисус Христос – воплощение истины,</a:t>
            </a:r>
          </a:p>
          <a:p>
            <a:r>
              <a:rPr lang="ru-RU" sz="2400" dirty="0" smtClean="0"/>
              <a:t> добра и</a:t>
            </a:r>
            <a:r>
              <a:rPr lang="ru-RU" sz="2400" dirty="0"/>
              <a:t> </a:t>
            </a:r>
            <a:r>
              <a:rPr lang="ru-RU" sz="2400" dirty="0" smtClean="0"/>
              <a:t>красоты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, а предавший </a:t>
            </a:r>
            <a:endParaRPr lang="ru-RU" sz="2400" dirty="0" smtClean="0">
              <a:solidFill>
                <a:prstClr val="black"/>
              </a:solidFill>
            </a:endParaRPr>
          </a:p>
          <a:p>
            <a:r>
              <a:rPr lang="ru-RU" sz="2400" dirty="0" smtClean="0">
                <a:solidFill>
                  <a:prstClr val="black"/>
                </a:solidFill>
              </a:rPr>
              <a:t>его </a:t>
            </a:r>
            <a:r>
              <a:rPr lang="ru-RU" sz="2400" dirty="0">
                <a:solidFill>
                  <a:prstClr val="black"/>
                </a:solidFill>
              </a:rPr>
              <a:t>Иуда</a:t>
            </a:r>
            <a:r>
              <a:rPr lang="ru-RU" sz="2400" dirty="0" smtClean="0"/>
              <a:t> – олицетворение лжи, </a:t>
            </a:r>
          </a:p>
          <a:p>
            <a:r>
              <a:rPr lang="ru-RU" sz="2400" dirty="0" smtClean="0"/>
              <a:t>подлости, коварства.</a:t>
            </a:r>
          </a:p>
          <a:p>
            <a:r>
              <a:rPr lang="ru-RU" sz="2400" dirty="0" smtClean="0"/>
              <a:t>Традиционное противопоставление </a:t>
            </a:r>
          </a:p>
          <a:p>
            <a:r>
              <a:rPr lang="ru-RU" sz="2400" dirty="0" smtClean="0"/>
              <a:t>Иуды одиннадцати верным апостолам</a:t>
            </a:r>
          </a:p>
          <a:p>
            <a:r>
              <a:rPr lang="ru-RU" sz="2400" dirty="0" smtClean="0"/>
              <a:t>Вызвало у Андреева сомнение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318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Андреева волнует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Только ли подлость вела Иуду к предательству?</a:t>
            </a:r>
          </a:p>
          <a:p>
            <a:r>
              <a:rPr lang="ru-RU" sz="3200" dirty="0" smtClean="0"/>
              <a:t>Только ли нравственную чистоту проявили другие апостолы во время кульминационных событий христианской истории?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72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Начинается повесть словами: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262336"/>
          </a:xfrm>
        </p:spPr>
        <p:txBody>
          <a:bodyPr/>
          <a:lstStyle/>
          <a:p>
            <a:r>
              <a:rPr lang="ru-RU" dirty="0" smtClean="0"/>
              <a:t>«»Иисуса Христа много раз предупреждали, что Иуда из </a:t>
            </a:r>
            <a:r>
              <a:rPr lang="ru-RU" dirty="0" err="1" smtClean="0"/>
              <a:t>Кариота</a:t>
            </a:r>
            <a:r>
              <a:rPr lang="ru-RU" dirty="0" smtClean="0"/>
              <a:t> – человек очень дурной славы и его нужно остерегаться» </a:t>
            </a:r>
          </a:p>
          <a:p>
            <a:r>
              <a:rPr lang="ru-RU" dirty="0" smtClean="0"/>
              <a:t>Далее идет изложение слухов</a:t>
            </a:r>
          </a:p>
          <a:p>
            <a:r>
              <a:rPr lang="ru-RU" dirty="0" smtClean="0"/>
              <a:t>То есть с первых строк дается отрицательная характеристика Иуды.</a:t>
            </a:r>
          </a:p>
          <a:p>
            <a:r>
              <a:rPr lang="ru-RU" dirty="0" smtClean="0"/>
              <a:t>О не нет ни одного доброго слова: он корыстолюбив, коварен, наклонен к предательству и лжи (это авторская характеристика)</a:t>
            </a:r>
          </a:p>
          <a:p>
            <a:r>
              <a:rPr lang="ru-RU" dirty="0" smtClean="0"/>
              <a:t>Плохо о нем говорят и хорошие, и плохие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5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Бросил жену, </a:t>
            </a:r>
          </a:p>
          <a:p>
            <a:r>
              <a:rPr lang="ru-RU" dirty="0" smtClean="0"/>
              <a:t>ссорит людей, </a:t>
            </a:r>
          </a:p>
          <a:p>
            <a:r>
              <a:rPr lang="ru-RU" dirty="0" smtClean="0"/>
              <a:t>Любопытный, лукавый, злой.</a:t>
            </a:r>
          </a:p>
          <a:p>
            <a:r>
              <a:rPr lang="ru-RU" dirty="0" smtClean="0"/>
              <a:t> У него нет детей</a:t>
            </a:r>
          </a:p>
          <a:p>
            <a:pPr lvl="0">
              <a:buClr>
                <a:srgbClr val="D16349"/>
              </a:buClr>
            </a:pPr>
            <a:r>
              <a:rPr lang="ru-RU" sz="3300" dirty="0">
                <a:solidFill>
                  <a:srgbClr val="FF0000"/>
                </a:solidFill>
                <a:ea typeface="+mj-ea"/>
                <a:cs typeface="+mj-cs"/>
              </a:rPr>
              <a:t>Но </a:t>
            </a:r>
            <a:r>
              <a:rPr lang="ru-RU" sz="3300" dirty="0" smtClean="0">
                <a:solidFill>
                  <a:srgbClr val="FF0000"/>
                </a:solidFill>
                <a:ea typeface="+mj-ea"/>
                <a:cs typeface="+mj-cs"/>
              </a:rPr>
              <a:t>Иисус </a:t>
            </a:r>
            <a:r>
              <a:rPr lang="ru-RU" dirty="0" smtClean="0">
                <a:solidFill>
                  <a:prstClr val="black"/>
                </a:solidFill>
              </a:rPr>
              <a:t>Никого </a:t>
            </a:r>
            <a:r>
              <a:rPr lang="ru-RU" dirty="0">
                <a:solidFill>
                  <a:prstClr val="black"/>
                </a:solidFill>
              </a:rPr>
              <a:t>не </a:t>
            </a: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16349"/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слушает</a:t>
            </a:r>
            <a:r>
              <a:rPr lang="ru-RU" dirty="0">
                <a:solidFill>
                  <a:prstClr val="black"/>
                </a:solidFill>
              </a:rPr>
              <a:t>, он принял </a:t>
            </a: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16349"/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Иуду</a:t>
            </a:r>
            <a:r>
              <a:rPr lang="ru-RU" dirty="0">
                <a:solidFill>
                  <a:prstClr val="black"/>
                </a:solidFill>
              </a:rPr>
              <a:t>, включил в </a:t>
            </a:r>
            <a:r>
              <a:rPr lang="ru-RU" dirty="0" smtClean="0">
                <a:solidFill>
                  <a:prstClr val="black"/>
                </a:solidFill>
              </a:rPr>
              <a:t>круг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 избранных.</a:t>
            </a:r>
            <a:endParaRPr lang="ru-RU" dirty="0">
              <a:solidFill>
                <a:prstClr val="black"/>
              </a:solidFill>
            </a:endParaRPr>
          </a:p>
          <a:p>
            <a:endParaRPr lang="ru-RU" sz="33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krotov.info/pictures/mashiah/19/1874bronniko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140968"/>
            <a:ext cx="4486275" cy="356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37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«Иуда </a:t>
            </a:r>
            <a:r>
              <a:rPr lang="ru-RU" dirty="0"/>
              <a:t>И</a:t>
            </a:r>
            <a:r>
              <a:rPr lang="ru-RU" dirty="0" smtClean="0"/>
              <a:t>скариот»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9 глав. </a:t>
            </a:r>
            <a:r>
              <a:rPr lang="ru-RU" dirty="0"/>
              <a:t>3</a:t>
            </a:r>
            <a:r>
              <a:rPr lang="ru-RU" dirty="0" smtClean="0"/>
              <a:t> глава – предательство; остальные – ожидание гибели Иисуса.</a:t>
            </a:r>
          </a:p>
          <a:p>
            <a:r>
              <a:rPr lang="ru-RU" dirty="0" smtClean="0"/>
              <a:t>С начала повести ощущается мотив тревоги, он звучит и в описании природы.</a:t>
            </a:r>
          </a:p>
          <a:p>
            <a:r>
              <a:rPr lang="ru-RU" dirty="0" smtClean="0"/>
              <a:t>Новый абзац из одного предложения: «И вот пришел Иуда»</a:t>
            </a:r>
          </a:p>
          <a:p>
            <a:r>
              <a:rPr lang="ru-RU" dirty="0" smtClean="0"/>
              <a:t>Дается детальный портрет.</a:t>
            </a:r>
          </a:p>
          <a:p>
            <a:r>
              <a:rPr lang="ru-RU" dirty="0" smtClean="0"/>
              <a:t> Зачитайте! Что особенного в портрете?</a:t>
            </a:r>
          </a:p>
          <a:p>
            <a:r>
              <a:rPr lang="ru-RU" dirty="0" smtClean="0"/>
              <a:t>Ученики Иисуса отнеслись к нему с брезгливостью, не доверяют ему.</a:t>
            </a:r>
          </a:p>
        </p:txBody>
      </p:sp>
    </p:spTree>
    <p:extLst>
      <p:ext uri="{BB962C8B-B14F-4D97-AF65-F5344CB8AC3E}">
        <p14:creationId xmlns:p14="http://schemas.microsoft.com/office/powerpoint/2010/main" val="172886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8CADAE">
                    <a:shade val="75000"/>
                  </a:srgbClr>
                </a:solidFill>
              </a:rPr>
              <a:t>«Иуда Искариот»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5760640"/>
          </a:xfrm>
        </p:spPr>
        <p:txBody>
          <a:bodyPr/>
          <a:lstStyle/>
          <a:p>
            <a:r>
              <a:rPr lang="ru-RU" dirty="0" smtClean="0"/>
              <a:t>Андреев идет вслед за евангельской историей: Иисус знал о предательстве, обо всем, что произойдет, но все-таки принял Иуду.</a:t>
            </a:r>
          </a:p>
          <a:p>
            <a:r>
              <a:rPr lang="ru-RU" dirty="0" smtClean="0"/>
              <a:t>Природа в ожидании. Безветренная погода сохранилась до конца истории: все происходит в атмосфере духоты, тяжести, все в черно-белых тонах. Как перед грозой.</a:t>
            </a:r>
          </a:p>
          <a:p>
            <a:r>
              <a:rPr lang="ru-RU" dirty="0" smtClean="0"/>
              <a:t>Все в ожидании перемен: Иисус ждет дня предательства, Иуда живет надеждой, что , когда иудеи увидят страдания Христа, освободят учителя и пойдут за 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739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</TotalTime>
  <Words>1073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Повесть о любви и верности? Л. Андреев «Иуда Искариот»</vt:lpstr>
      <vt:lpstr>Презентация PowerPoint</vt:lpstr>
      <vt:lpstr>«Иуда Искариот»</vt:lpstr>
      <vt:lpstr>«Иуда Искариот»</vt:lpstr>
      <vt:lpstr>Андреева волнует вопросы:</vt:lpstr>
      <vt:lpstr>Начинается повесть словами:</vt:lpstr>
      <vt:lpstr>Отрицательное</vt:lpstr>
      <vt:lpstr>«Иуда Искариот»</vt:lpstr>
      <vt:lpstr>«Иуда Искариот»</vt:lpstr>
      <vt:lpstr>Иуда вдруг становится </vt:lpstr>
      <vt:lpstr>Ученики Христа</vt:lpstr>
      <vt:lpstr>Отличие Иуды от апостолов</vt:lpstr>
      <vt:lpstr>Иисус изменяет отношение к Иуде</vt:lpstr>
      <vt:lpstr>Путь к преступлению</vt:lpstr>
      <vt:lpstr>Путь к преступлению</vt:lpstr>
      <vt:lpstr>Кульминационный момент – сцена предательста</vt:lpstr>
      <vt:lpstr>Как ведут себя ученики?</vt:lpstr>
      <vt:lpstr>                Сцена распятия Христа</vt:lpstr>
      <vt:lpstr>Презентация PowerPoint</vt:lpstr>
      <vt:lpstr>Работа с текстом</vt:lpstr>
      <vt:lpstr>Выводы:</vt:lpstr>
      <vt:lpstr>Дома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о любви и верности? Л. Андреев «Иуда Искариот»</dc:title>
  <dc:creator>зав1</dc:creator>
  <cp:lastModifiedBy>зав1</cp:lastModifiedBy>
  <cp:revision>16</cp:revision>
  <dcterms:created xsi:type="dcterms:W3CDTF">2014-09-09T04:36:02Z</dcterms:created>
  <dcterms:modified xsi:type="dcterms:W3CDTF">2014-09-15T01:16:28Z</dcterms:modified>
</cp:coreProperties>
</file>