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2" r:id="rId6"/>
    <p:sldId id="270" r:id="rId7"/>
    <p:sldId id="263" r:id="rId8"/>
    <p:sldId id="264" r:id="rId9"/>
    <p:sldId id="271" r:id="rId10"/>
    <p:sldId id="274" r:id="rId11"/>
    <p:sldId id="275" r:id="rId12"/>
    <p:sldId id="273" r:id="rId13"/>
    <p:sldId id="279" r:id="rId14"/>
    <p:sldId id="280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11"/>
    <a:srgbClr val="33CC33"/>
    <a:srgbClr val="FF9933"/>
    <a:srgbClr val="666699"/>
    <a:srgbClr val="66FF33"/>
    <a:srgbClr val="C0C0C0"/>
    <a:srgbClr val="FF9900"/>
    <a:srgbClr val="CC3300"/>
    <a:srgbClr val="FF00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576" autoAdjust="0"/>
  </p:normalViewPr>
  <p:slideViewPr>
    <p:cSldViewPr>
      <p:cViewPr>
        <p:scale>
          <a:sx n="70" d="100"/>
          <a:sy n="70" d="100"/>
        </p:scale>
        <p:origin x="-5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3D3FC-A295-4A22-8D63-5215CFBE233B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F3D26-B805-40F9-9C48-1DBCAE159C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715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F3D26-B805-40F9-9C48-1DBCAE159C8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Анимация!!!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F3D26-B805-40F9-9C48-1DBCAE159C8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Music\V-Rochev-Na-beregah-Pechory(muzofon.com).mp3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0"/>
            <a:ext cx="7740352" cy="1470025"/>
          </a:xfrm>
        </p:spPr>
        <p:txBody>
          <a:bodyPr>
            <a:normAutofit fontScale="90000"/>
          </a:bodyPr>
          <a:lstStyle/>
          <a:p>
            <a:pPr algn="r"/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Сердечные струны поэзии Евгения Лазарева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2132856"/>
            <a:ext cx="5940152" cy="1752600"/>
          </a:xfrm>
        </p:spPr>
        <p:txBody>
          <a:bodyPr/>
          <a:lstStyle/>
          <a:p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Я весь мир заставил плакать над красой земли моей</a:t>
            </a:r>
            <a:b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</a:b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Б. Пастернак</a:t>
            </a:r>
            <a:endParaRPr lang="ru-RU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  <p:pic>
        <p:nvPicPr>
          <p:cNvPr id="1026" name="Picture 2" descr="H:\Раб. программа\Печора\IMG_0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8"/>
            <a:ext cx="3157537" cy="4376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0" y="573325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Урок-презентация учителя русского языка и литературы Тельновой Валентины Михайловны, школа 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683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476672"/>
            <a:ext cx="4499992" cy="5904656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666699"/>
                </a:solidFill>
              </a:rPr>
              <a:t>По земле шагает Первомай </a:t>
            </a:r>
          </a:p>
          <a:p>
            <a:pPr>
              <a:buNone/>
            </a:pPr>
            <a:r>
              <a:rPr lang="ru-RU" dirty="0" smtClean="0">
                <a:solidFill>
                  <a:srgbClr val="666699"/>
                </a:solidFill>
              </a:rPr>
              <a:t>    И звенит весенними ручьями.</a:t>
            </a:r>
          </a:p>
          <a:p>
            <a:pPr>
              <a:buNone/>
            </a:pPr>
            <a:r>
              <a:rPr lang="ru-RU" dirty="0" smtClean="0">
                <a:solidFill>
                  <a:srgbClr val="666699"/>
                </a:solidFill>
              </a:rPr>
              <a:t>    Сын, привет горячий принимай </a:t>
            </a:r>
          </a:p>
          <a:p>
            <a:pPr>
              <a:buNone/>
            </a:pPr>
            <a:r>
              <a:rPr lang="ru-RU" dirty="0" smtClean="0">
                <a:solidFill>
                  <a:srgbClr val="666699"/>
                </a:solidFill>
              </a:rPr>
              <a:t>    И живи на свете без печали. </a:t>
            </a:r>
          </a:p>
          <a:p>
            <a:pPr>
              <a:buNone/>
            </a:pPr>
            <a:r>
              <a:rPr lang="ru-RU" dirty="0" smtClean="0">
                <a:solidFill>
                  <a:srgbClr val="666699"/>
                </a:solidFill>
              </a:rPr>
              <a:t>    Будь приветлив и душою чист,</a:t>
            </a:r>
          </a:p>
          <a:p>
            <a:pPr>
              <a:buNone/>
            </a:pPr>
            <a:r>
              <a:rPr lang="ru-RU" dirty="0" smtClean="0">
                <a:solidFill>
                  <a:srgbClr val="666699"/>
                </a:solidFill>
              </a:rPr>
              <a:t>    Волей тверд и сердцем к людям чуток,</a:t>
            </a:r>
          </a:p>
          <a:p>
            <a:pPr>
              <a:buNone/>
            </a:pPr>
            <a:r>
              <a:rPr lang="ru-RU" dirty="0" smtClean="0">
                <a:solidFill>
                  <a:srgbClr val="666699"/>
                </a:solidFill>
              </a:rPr>
              <a:t>    Никогда ни перед кем не гнись,</a:t>
            </a:r>
          </a:p>
          <a:p>
            <a:pPr>
              <a:buNone/>
            </a:pPr>
            <a:r>
              <a:rPr lang="ru-RU" dirty="0" smtClean="0">
                <a:solidFill>
                  <a:srgbClr val="666699"/>
                </a:solidFill>
              </a:rPr>
              <a:t>    Настроенье тки из добрых шуток.</a:t>
            </a:r>
          </a:p>
          <a:p>
            <a:endParaRPr lang="ru-RU" dirty="0">
              <a:solidFill>
                <a:srgbClr val="666699"/>
              </a:solidFill>
            </a:endParaRPr>
          </a:p>
        </p:txBody>
      </p:sp>
      <p:sp>
        <p:nvSpPr>
          <p:cNvPr id="6" name="Содержимое 3"/>
          <p:cNvSpPr>
            <a:spLocks noGrp="1"/>
          </p:cNvSpPr>
          <p:nvPr>
            <p:ph sz="half" idx="2"/>
          </p:nvPr>
        </p:nvSpPr>
        <p:spPr>
          <a:xfrm>
            <a:off x="539552" y="0"/>
            <a:ext cx="4038600" cy="4434840"/>
          </a:xfrm>
        </p:spPr>
        <p:txBody>
          <a:bodyPr/>
          <a:lstStyle/>
          <a:p>
            <a:r>
              <a:rPr lang="ru-RU" dirty="0" smtClean="0">
                <a:solidFill>
                  <a:srgbClr val="666699"/>
                </a:solidFill>
              </a:rPr>
              <a:t>Стихи посвящены сыну Евгения Лазарева Жене </a:t>
            </a:r>
            <a:endParaRPr lang="ru-RU" dirty="0">
              <a:solidFill>
                <a:srgbClr val="666699"/>
              </a:solidFill>
            </a:endParaRPr>
          </a:p>
        </p:txBody>
      </p:sp>
      <p:pic>
        <p:nvPicPr>
          <p:cNvPr id="7" name="Picture 2" descr="C:\Users\User\Desktop\Печора\IMG_00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4843259" cy="4250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67944" y="836712"/>
            <a:ext cx="5076056" cy="6021288"/>
          </a:xfrm>
        </p:spPr>
        <p:txBody>
          <a:bodyPr>
            <a:normAutofit/>
          </a:bodyPr>
          <a:lstStyle/>
          <a:p>
            <a:r>
              <a:rPr lang="ru-RU" dirty="0" smtClean="0"/>
              <a:t>Я уверен – истину ты знаешь.</a:t>
            </a:r>
          </a:p>
          <a:p>
            <a:pPr>
              <a:buNone/>
            </a:pPr>
            <a:r>
              <a:rPr lang="ru-RU" dirty="0" smtClean="0"/>
              <a:t>В памяти ее мы сохраним</a:t>
            </a:r>
            <a:r>
              <a:rPr lang="en-US" dirty="0" smtClean="0"/>
              <a:t>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Сам от жизни больше получаешь,</a:t>
            </a:r>
          </a:p>
          <a:p>
            <a:pPr>
              <a:buNone/>
            </a:pPr>
            <a:r>
              <a:rPr lang="ru-RU" dirty="0" smtClean="0"/>
              <a:t>Если больше отдаешь другим.</a:t>
            </a:r>
          </a:p>
          <a:p>
            <a:pPr>
              <a:buNone/>
            </a:pPr>
            <a:r>
              <a:rPr lang="ru-RU" dirty="0" smtClean="0"/>
              <a:t>Так что будь  здоровым и счастливым!</a:t>
            </a:r>
          </a:p>
          <a:p>
            <a:pPr>
              <a:buNone/>
            </a:pPr>
            <a:r>
              <a:rPr lang="ru-RU" dirty="0" smtClean="0"/>
              <a:t>По земле уверенно иди!</a:t>
            </a:r>
          </a:p>
          <a:p>
            <a:pPr>
              <a:buNone/>
            </a:pPr>
            <a:r>
              <a:rPr lang="ru-RU" dirty="0" smtClean="0"/>
              <a:t>Не гаси душевные порывы –</a:t>
            </a:r>
          </a:p>
          <a:p>
            <a:pPr>
              <a:buNone/>
            </a:pPr>
            <a:r>
              <a:rPr lang="ru-RU" dirty="0" smtClean="0"/>
              <a:t>Среди многих звезд свою найди.</a:t>
            </a:r>
          </a:p>
        </p:txBody>
      </p:sp>
      <p:pic>
        <p:nvPicPr>
          <p:cNvPr id="4099" name="Picture 3" descr="C:\Users\User\Desktop\Печора\IMG_000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27287">
            <a:off x="0" y="836712"/>
            <a:ext cx="3989351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36712"/>
            <a:ext cx="9144000" cy="5518213"/>
          </a:xfrm>
        </p:spPr>
        <p:txBody>
          <a:bodyPr/>
          <a:lstStyle/>
          <a:p>
            <a:r>
              <a:rPr lang="ru-RU" dirty="0" smtClean="0"/>
              <a:t>Вспоминает друг семьи Лазаревых Ольга Буторина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“</a:t>
            </a:r>
            <a:r>
              <a:rPr lang="ru-RU" dirty="0" smtClean="0"/>
              <a:t>Это был человек неподдельной чистоты, исключительной добросовестности, редкого трудолюбия, невероятной порядочности и при этом большой скромности. Таким его знали печорцы, люди самых разных возрастов, профессий. Своими стихами он напоминал нам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en-US" dirty="0" smtClean="0"/>
              <a:t>“</a:t>
            </a:r>
            <a:r>
              <a:rPr lang="ru-RU" dirty="0" smtClean="0"/>
              <a:t>Спешить надо делать добро!</a:t>
            </a:r>
            <a:r>
              <a:rPr lang="en-US" dirty="0" smtClean="0"/>
              <a:t>” </a:t>
            </a:r>
            <a:r>
              <a:rPr lang="ru-RU" dirty="0" smtClean="0"/>
              <a:t>– созидать, творить, любить родину, беречь природу, уважать людей и в любых обстоятельствах оставаться человеком.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User\Pictures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775300"/>
            <a:ext cx="4788024" cy="30827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260648"/>
            <a:ext cx="8280920" cy="6094277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Жена поэта, Фаина Григорьевна, живет в Печоре, хранит память о своем удивительном, талантливом муже. Много лет назад мы работали в школе №4 города Печоры. Я – учителем русского языка и литературы, она – учителем английского языка. В ноябре </a:t>
            </a:r>
          </a:p>
          <a:p>
            <a:pPr>
              <a:buNone/>
            </a:pPr>
            <a:r>
              <a:rPr lang="ru-RU" b="1" dirty="0" smtClean="0"/>
              <a:t>    2011 года мы встретились в </a:t>
            </a:r>
          </a:p>
          <a:p>
            <a:pPr>
              <a:buNone/>
            </a:pPr>
            <a:r>
              <a:rPr lang="ru-RU" b="1" dirty="0" smtClean="0"/>
              <a:t>    Печоре. Она подарила мне 3 сборника стихов своего мужа, поэта Евгения Лазарева </a:t>
            </a:r>
          </a:p>
        </p:txBody>
      </p:sp>
      <p:pic>
        <p:nvPicPr>
          <p:cNvPr id="4103" name="Picture 7" descr="C:\Users\User\Desktop\Печора\Lazare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050717"/>
            <a:ext cx="1842279" cy="2807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7662" y="764704"/>
            <a:ext cx="3946338" cy="412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User\Pictures\измене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3551399" cy="4653136"/>
          </a:xfrm>
          <a:prstGeom prst="rect">
            <a:avLst/>
          </a:prstGeom>
          <a:noFill/>
        </p:spPr>
      </p:pic>
      <p:pic>
        <p:nvPicPr>
          <p:cNvPr id="5122" name="Picture 2" descr="C:\Users\User\Desktop\Печора\Lazarev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437112"/>
            <a:ext cx="1512168" cy="2091760"/>
          </a:xfrm>
          <a:prstGeom prst="rect">
            <a:avLst/>
          </a:prstGeom>
          <a:noFill/>
        </p:spPr>
      </p:pic>
      <p:pic>
        <p:nvPicPr>
          <p:cNvPr id="6" name="Picture 3" descr="C:\Users\User\Desktop\Печора\Lazarev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90269" y="0"/>
            <a:ext cx="1806120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звук 4">
            <a:hlinkClick r:id="rId3" action="ppaction://program" highlightClick="1">
              <a:snd r:embed="rId2" name="applause.wav"/>
            </a:hlinkClick>
          </p:cNvPr>
          <p:cNvSpPr/>
          <p:nvPr/>
        </p:nvSpPr>
        <p:spPr>
          <a:xfrm>
            <a:off x="683568" y="2636912"/>
            <a:ext cx="1296144" cy="115212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Нажми на меня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18864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теперь любимая песня Евгения Лазарева </a:t>
            </a:r>
            <a:r>
              <a:rPr lang="en-US" dirty="0" smtClean="0"/>
              <a:t>“</a:t>
            </a:r>
            <a:r>
              <a:rPr lang="ru-RU" dirty="0" smtClean="0"/>
              <a:t>На берегах Печеры</a:t>
            </a:r>
            <a:r>
              <a:rPr lang="en-US" dirty="0" smtClean="0"/>
              <a:t>”</a:t>
            </a:r>
            <a:endParaRPr lang="ru-RU" dirty="0" smtClean="0"/>
          </a:p>
          <a:p>
            <a:r>
              <a:rPr lang="ru-RU" dirty="0" smtClean="0"/>
              <a:t>Слова А </a:t>
            </a:r>
            <a:r>
              <a:rPr lang="ru-RU" dirty="0" err="1" smtClean="0"/>
              <a:t>Мурзина</a:t>
            </a:r>
            <a:r>
              <a:rPr lang="ru-RU" dirty="0" smtClean="0"/>
              <a:t> Г </a:t>
            </a:r>
            <a:r>
              <a:rPr lang="ru-RU" dirty="0" err="1" smtClean="0"/>
              <a:t>Семышкина</a:t>
            </a:r>
            <a:r>
              <a:rPr lang="ru-RU" dirty="0" smtClean="0"/>
              <a:t>  (нажмите на иконку)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051720" y="1124744"/>
            <a:ext cx="3600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тысячи вёрст всё тайга и снега.</a:t>
            </a:r>
          </a:p>
          <a:p>
            <a:r>
              <a:rPr lang="ru-RU" dirty="0" smtClean="0"/>
              <a:t>Сюда не ступала людская нога.</a:t>
            </a:r>
          </a:p>
          <a:p>
            <a:r>
              <a:rPr lang="ru-RU" dirty="0" smtClean="0"/>
              <a:t>Лишь волны свои в океан Ледовитый</a:t>
            </a:r>
          </a:p>
          <a:p>
            <a:r>
              <a:rPr lang="ru-RU" dirty="0" smtClean="0"/>
              <a:t>Несла ты, Печора-река,</a:t>
            </a:r>
          </a:p>
          <a:p>
            <a:r>
              <a:rPr lang="ru-RU" dirty="0" smtClean="0"/>
              <a:t>Широка, глубока,</a:t>
            </a:r>
          </a:p>
          <a:p>
            <a:r>
              <a:rPr lang="ru-RU" dirty="0" smtClean="0"/>
              <a:t>Дорога твоя далека.</a:t>
            </a:r>
          </a:p>
          <a:p>
            <a:r>
              <a:rPr lang="ru-RU" dirty="0" smtClean="0"/>
              <a:t>Молчат ледяные просторы,</a:t>
            </a:r>
          </a:p>
          <a:p>
            <a:r>
              <a:rPr lang="ru-RU" dirty="0" smtClean="0"/>
              <a:t>Шумит вековая тайга.</a:t>
            </a:r>
          </a:p>
          <a:p>
            <a:r>
              <a:rPr lang="ru-RU" dirty="0" smtClean="0"/>
              <a:t>Печора, Печора, родная Печора,</a:t>
            </a:r>
          </a:p>
          <a:p>
            <a:r>
              <a:rPr lang="ru-RU" dirty="0" smtClean="0"/>
              <a:t>Угрюмы твои берега.	</a:t>
            </a:r>
          </a:p>
          <a:p>
            <a:r>
              <a:rPr lang="ru-RU" dirty="0" smtClean="0"/>
              <a:t>Идут по Печоре большие суда,</a:t>
            </a:r>
          </a:p>
          <a:p>
            <a:r>
              <a:rPr lang="ru-RU" dirty="0" smtClean="0"/>
              <a:t>Встают на Печоре, цветут города,</a:t>
            </a:r>
          </a:p>
          <a:p>
            <a:r>
              <a:rPr lang="ru-RU" dirty="0" smtClean="0"/>
              <a:t>Бегут эшелоны, стоят терриконы,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80112" y="671691"/>
            <a:ext cx="35638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 символ борьбы и труда.</a:t>
            </a:r>
          </a:p>
          <a:p>
            <a:r>
              <a:rPr lang="ru-RU" dirty="0" smtClean="0"/>
              <a:t>Могучая наша река,</a:t>
            </a:r>
          </a:p>
          <a:p>
            <a:r>
              <a:rPr lang="ru-RU" dirty="0" smtClean="0"/>
              <a:t>Широка, глубока.</a:t>
            </a:r>
          </a:p>
          <a:p>
            <a:r>
              <a:rPr lang="ru-RU" dirty="0" smtClean="0"/>
              <a:t>Ты символ борьбы и труда.</a:t>
            </a:r>
          </a:p>
          <a:p>
            <a:r>
              <a:rPr lang="ru-RU" dirty="0" smtClean="0"/>
              <a:t>Поют ледяные просторы,</a:t>
            </a:r>
          </a:p>
          <a:p>
            <a:r>
              <a:rPr lang="ru-RU" dirty="0" smtClean="0"/>
              <a:t>Шумит молодая тайга,</a:t>
            </a:r>
          </a:p>
          <a:p>
            <a:r>
              <a:rPr lang="ru-RU" dirty="0" smtClean="0"/>
              <a:t>Печора, Печора, родная Печора,</a:t>
            </a:r>
          </a:p>
          <a:p>
            <a:r>
              <a:rPr lang="ru-RU" dirty="0" smtClean="0"/>
              <a:t>Проснулись твои берега.	</a:t>
            </a:r>
          </a:p>
          <a:p>
            <a:r>
              <a:rPr lang="ru-RU" dirty="0" smtClean="0"/>
              <a:t>Мы новую песню о счастье поём,</a:t>
            </a:r>
          </a:p>
          <a:p>
            <a:r>
              <a:rPr lang="ru-RU" dirty="0" smtClean="0"/>
              <a:t>Нам жить хорошо на просторе твоём,</a:t>
            </a:r>
          </a:p>
          <a:p>
            <a:r>
              <a:rPr lang="ru-RU" dirty="0" smtClean="0"/>
              <a:t>На севере дальнем, на вольной Печоре</a:t>
            </a:r>
          </a:p>
          <a:p>
            <a:r>
              <a:rPr lang="ru-RU" dirty="0" smtClean="0"/>
              <a:t>На счастье Отчизны куём.</a:t>
            </a:r>
          </a:p>
          <a:p>
            <a:r>
              <a:rPr lang="ru-RU" dirty="0" smtClean="0"/>
              <a:t>Поют ледяные просторы,</a:t>
            </a:r>
          </a:p>
          <a:p>
            <a:r>
              <a:rPr lang="ru-RU" dirty="0" smtClean="0"/>
              <a:t>Шумит молодая тайга,</a:t>
            </a:r>
          </a:p>
          <a:p>
            <a:r>
              <a:rPr lang="ru-RU" dirty="0" smtClean="0"/>
              <a:t>Печора, Печора, родная Печора,</a:t>
            </a:r>
          </a:p>
          <a:p>
            <a:r>
              <a:rPr lang="ru-RU" dirty="0" smtClean="0"/>
              <a:t>Красивы твои берега.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Вступительное слово учителя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556792"/>
            <a:ext cx="9505056" cy="4389120"/>
          </a:xfrm>
        </p:spPr>
        <p:txBody>
          <a:bodyPr/>
          <a:lstStyle/>
          <a:p>
            <a:pPr marL="514350" indent="-514350" algn="ctr">
              <a:buNone/>
            </a:pPr>
            <a:r>
              <a:rPr lang="ru-RU" b="1" i="1" dirty="0" smtClean="0">
                <a:solidFill>
                  <a:srgbClr val="800080"/>
                </a:solidFill>
              </a:rPr>
              <a:t>	</a:t>
            </a:r>
            <a:r>
              <a:rPr lang="en-US" b="1" i="1" dirty="0" smtClean="0">
                <a:solidFill>
                  <a:srgbClr val="800080"/>
                </a:solidFill>
              </a:rPr>
              <a:t>“</a:t>
            </a:r>
            <a:r>
              <a:rPr lang="ru-RU" b="1" i="1" dirty="0" smtClean="0">
                <a:solidFill>
                  <a:srgbClr val="800080"/>
                </a:solidFill>
              </a:rPr>
              <a:t>То морозцем схватит душу,</a:t>
            </a:r>
            <a:br>
              <a:rPr lang="ru-RU" b="1" i="1" dirty="0" smtClean="0">
                <a:solidFill>
                  <a:srgbClr val="800080"/>
                </a:solidFill>
              </a:rPr>
            </a:br>
            <a:r>
              <a:rPr lang="ru-RU" b="1" i="1" dirty="0" smtClean="0">
                <a:solidFill>
                  <a:srgbClr val="800080"/>
                </a:solidFill>
              </a:rPr>
              <a:t>То оттает вдруг она.</a:t>
            </a:r>
            <a:br>
              <a:rPr lang="ru-RU" b="1" i="1" dirty="0" smtClean="0">
                <a:solidFill>
                  <a:srgbClr val="800080"/>
                </a:solidFill>
              </a:rPr>
            </a:br>
            <a:r>
              <a:rPr lang="ru-RU" b="1" i="1" dirty="0" smtClean="0">
                <a:solidFill>
                  <a:srgbClr val="800080"/>
                </a:solidFill>
              </a:rPr>
              <a:t>Круг извечный не нарушить,</a:t>
            </a:r>
            <a:br>
              <a:rPr lang="ru-RU" b="1" i="1" dirty="0" smtClean="0">
                <a:solidFill>
                  <a:srgbClr val="800080"/>
                </a:solidFill>
              </a:rPr>
            </a:br>
            <a:r>
              <a:rPr lang="ru-RU" b="1" i="1" dirty="0" smtClean="0">
                <a:solidFill>
                  <a:srgbClr val="800080"/>
                </a:solidFill>
              </a:rPr>
              <a:t>В нем судьба заключена.</a:t>
            </a:r>
            <a:br>
              <a:rPr lang="ru-RU" b="1" i="1" dirty="0" smtClean="0">
                <a:solidFill>
                  <a:srgbClr val="800080"/>
                </a:solidFill>
              </a:rPr>
            </a:br>
            <a:r>
              <a:rPr lang="ru-RU" b="1" i="1" dirty="0" smtClean="0">
                <a:solidFill>
                  <a:srgbClr val="800080"/>
                </a:solidFill>
              </a:rPr>
              <a:t>Время шар земной вращает,</a:t>
            </a:r>
            <a:br>
              <a:rPr lang="ru-RU" b="1" i="1" dirty="0" smtClean="0">
                <a:solidFill>
                  <a:srgbClr val="800080"/>
                </a:solidFill>
              </a:rPr>
            </a:br>
            <a:r>
              <a:rPr lang="ru-RU" b="1" i="1" dirty="0" smtClean="0">
                <a:solidFill>
                  <a:srgbClr val="800080"/>
                </a:solidFill>
              </a:rPr>
              <a:t>Превращает ночи в дни.</a:t>
            </a:r>
            <a:br>
              <a:rPr lang="ru-RU" b="1" i="1" dirty="0" smtClean="0">
                <a:solidFill>
                  <a:srgbClr val="800080"/>
                </a:solidFill>
              </a:rPr>
            </a:br>
            <a:r>
              <a:rPr lang="ru-RU" b="1" i="1" dirty="0" smtClean="0">
                <a:solidFill>
                  <a:srgbClr val="800080"/>
                </a:solidFill>
              </a:rPr>
              <a:t>Снег валит и тут же тает…</a:t>
            </a:r>
            <a:br>
              <a:rPr lang="ru-RU" b="1" i="1" dirty="0" smtClean="0">
                <a:solidFill>
                  <a:srgbClr val="800080"/>
                </a:solidFill>
              </a:rPr>
            </a:br>
            <a:r>
              <a:rPr lang="ru-RU" b="1" i="1" dirty="0" smtClean="0">
                <a:solidFill>
                  <a:srgbClr val="800080"/>
                </a:solidFill>
              </a:rPr>
              <a:t>Наша жизнь ему сродни</a:t>
            </a:r>
            <a:r>
              <a:rPr lang="en-US" b="1" i="1" dirty="0" smtClean="0">
                <a:solidFill>
                  <a:srgbClr val="800080"/>
                </a:solidFill>
              </a:rPr>
              <a:t>.”</a:t>
            </a:r>
            <a:r>
              <a:rPr lang="ru-RU" b="1" i="1" dirty="0" smtClean="0">
                <a:solidFill>
                  <a:srgbClr val="800080"/>
                </a:solidFill>
              </a:rPr>
              <a:t>	</a:t>
            </a:r>
            <a:endParaRPr lang="ru-RU" b="1" i="1" dirty="0">
              <a:solidFill>
                <a:srgbClr val="80008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229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Эти замечательные строки принадлежат перу Евгения Лазарева, поэту, удивительно тонко, трепетно воспевшему свой родной суровый северный край.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Выступления учеников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atin typeface="+mj-lt"/>
              </a:rPr>
              <a:t>	Евгений Иннокентьевич Лазарев </a:t>
            </a:r>
            <a:r>
              <a:rPr lang="ru-RU" b="1" u="sng" dirty="0" smtClean="0">
                <a:latin typeface="+mj-lt"/>
              </a:rPr>
              <a:t>родился в 1936 году в семье сельских учителей</a:t>
            </a:r>
            <a:r>
              <a:rPr lang="ru-RU" b="1" dirty="0" smtClean="0">
                <a:latin typeface="+mj-lt"/>
              </a:rPr>
              <a:t>. </a:t>
            </a:r>
            <a:r>
              <a:rPr lang="ru-RU" b="1" u="sng" dirty="0" smtClean="0">
                <a:latin typeface="+mj-lt"/>
              </a:rPr>
              <a:t>Окончил</a:t>
            </a:r>
            <a:r>
              <a:rPr lang="ru-RU" b="1" dirty="0" smtClean="0">
                <a:latin typeface="+mj-lt"/>
              </a:rPr>
              <a:t> Сыктывкарский лесотехникум и </a:t>
            </a:r>
            <a:r>
              <a:rPr lang="ru-RU" b="1" u="sng" dirty="0" smtClean="0">
                <a:latin typeface="+mj-lt"/>
              </a:rPr>
              <a:t>школу журналистики при Московском ЦДЖ</a:t>
            </a:r>
            <a:r>
              <a:rPr lang="ru-RU" b="1" dirty="0" smtClean="0">
                <a:latin typeface="+mj-lt"/>
              </a:rPr>
              <a:t>. Работал в газетах «Новая Печора», «Ухта», «Ленинец», на радио и телевидении. Редактировал региональную газету «Северный коммерческий вестник», был корреспондентом газеты «Печорское время». </a:t>
            </a:r>
            <a:r>
              <a:rPr lang="ru-RU" b="1" u="sng" dirty="0" smtClean="0">
                <a:latin typeface="+mj-lt"/>
              </a:rPr>
              <a:t>Стихи писал со школьной скамьи</a:t>
            </a:r>
            <a:r>
              <a:rPr lang="ru-RU" b="1" dirty="0" smtClean="0">
                <a:latin typeface="+mj-lt"/>
              </a:rPr>
              <a:t>. Наряду со стихами </a:t>
            </a:r>
            <a:r>
              <a:rPr lang="ru-RU" b="1" u="sng" dirty="0" smtClean="0">
                <a:latin typeface="+mj-lt"/>
              </a:rPr>
              <a:t>писал пьесы, фельетоны</a:t>
            </a:r>
            <a:r>
              <a:rPr lang="ru-RU" b="1" dirty="0" smtClean="0">
                <a:latin typeface="+mj-lt"/>
              </a:rPr>
              <a:t>. </a:t>
            </a:r>
            <a:r>
              <a:rPr lang="ru-RU" b="1" u="sng" dirty="0" smtClean="0">
                <a:latin typeface="+mj-lt"/>
              </a:rPr>
              <a:t>Его произведения       печатались в поэтических сборниках «Ручьи», «В краю таежном», «Живая вода», в газетах «Ухта», «Печорское время»</a:t>
            </a:r>
            <a:r>
              <a:rPr lang="ru-RU" b="1" dirty="0" smtClean="0">
                <a:latin typeface="+mj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5410944" cy="5271864"/>
          </a:xfrm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ru-RU" b="1" dirty="0" smtClean="0">
                <a:latin typeface="+mj-lt"/>
              </a:rPr>
              <a:t>	</a:t>
            </a:r>
            <a:r>
              <a:rPr lang="ru-RU" b="1" u="sng" dirty="0" smtClean="0">
                <a:latin typeface="+mj-lt"/>
              </a:rPr>
              <a:t>В 2001 году вышел авторский сборник «Я иду по земле»</a:t>
            </a:r>
            <a:r>
              <a:rPr lang="ru-RU" b="1" dirty="0" smtClean="0">
                <a:latin typeface="+mj-lt"/>
              </a:rPr>
              <a:t>, состоящий из 6 разделов: «Нельзя не любить», «Я иду по земле», «Из армейской тетради», «Слова признательности», «Наедине с природой», «Сердечные струны». </a:t>
            </a:r>
            <a:r>
              <a:rPr lang="ru-RU" b="1" u="sng" dirty="0" smtClean="0">
                <a:latin typeface="+mj-lt"/>
              </a:rPr>
              <a:t>В нем более ста стихов, в которых ярким поэтическим языком воспевается красота и величие родного северного края</a:t>
            </a:r>
            <a:r>
              <a:rPr lang="ru-RU" b="1" dirty="0" smtClean="0">
                <a:latin typeface="+mj-lt"/>
              </a:rPr>
              <a:t>.</a:t>
            </a:r>
            <a:endParaRPr lang="ru-RU" b="1" dirty="0">
              <a:latin typeface="+mj-lt"/>
            </a:endParaRPr>
          </a:p>
        </p:txBody>
      </p:sp>
      <p:pic>
        <p:nvPicPr>
          <p:cNvPr id="2050" name="Picture 2" descr="H:\Раб. программа\Печора\Lazare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052736"/>
            <a:ext cx="3000375" cy="4572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225415"/>
            <a:ext cx="4104456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i="1" dirty="0" smtClean="0"/>
              <a:t>Нехристи</a:t>
            </a:r>
          </a:p>
          <a:p>
            <a:pPr algn="ctr"/>
            <a:r>
              <a:rPr lang="ru-RU" sz="2500" b="1" i="1" dirty="0" smtClean="0"/>
              <a:t>Нет, они давно не христиане</a:t>
            </a:r>
          </a:p>
          <a:p>
            <a:pPr algn="ctr"/>
            <a:r>
              <a:rPr lang="ru-RU" sz="2500" b="1" i="1" dirty="0" smtClean="0"/>
              <a:t>А похожи больше на зверей,</a:t>
            </a:r>
          </a:p>
          <a:p>
            <a:pPr algn="ctr"/>
            <a:r>
              <a:rPr lang="ru-RU" sz="2500" b="1" i="1" dirty="0" smtClean="0"/>
              <a:t>Утонули в собственном обмане,</a:t>
            </a:r>
          </a:p>
          <a:p>
            <a:pPr algn="ctr"/>
            <a:r>
              <a:rPr lang="ru-RU" sz="2500" b="1" i="1" dirty="0" smtClean="0"/>
              <a:t>Ободрали нищих до костей.</a:t>
            </a:r>
          </a:p>
          <a:p>
            <a:pPr algn="ctr"/>
            <a:r>
              <a:rPr lang="ru-RU" sz="2500" b="1" i="1" dirty="0" smtClean="0"/>
              <a:t>Оградившись от людей траншеями,</a:t>
            </a:r>
          </a:p>
          <a:p>
            <a:pPr algn="ctr"/>
            <a:r>
              <a:rPr lang="ru-RU" sz="2500" b="1" i="1" dirty="0" smtClean="0"/>
              <a:t>Забрались на сытые места.</a:t>
            </a:r>
          </a:p>
          <a:p>
            <a:pPr algn="ctr"/>
            <a:r>
              <a:rPr lang="ru-RU" sz="2500" b="1" i="1" dirty="0" smtClean="0"/>
              <a:t>Хоть и носят крест они на шее,</a:t>
            </a:r>
          </a:p>
          <a:p>
            <a:pPr algn="ctr"/>
            <a:r>
              <a:rPr lang="ru-RU" sz="2500" b="1" i="1" dirty="0" smtClean="0"/>
              <a:t>Но живут без Бога и креста.</a:t>
            </a:r>
            <a:endParaRPr lang="ru-RU" sz="25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111111"/>
                </a:solidFill>
              </a:rPr>
              <a:t>Откровение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111111"/>
                </a:solidFill>
              </a:rPr>
              <a:t>Если б все душевные обиды,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111111"/>
                </a:solidFill>
              </a:rPr>
              <a:t>Боли и страданья я копил,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111111"/>
                </a:solidFill>
              </a:rPr>
              <a:t>То давно бы вас, друзья, не видел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111111"/>
                </a:solidFill>
              </a:rPr>
              <a:t>И по тропам жизни не ходил.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111111"/>
                </a:solidFill>
              </a:rPr>
              <a:t>Мне тоска залечивает раны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111111"/>
                </a:solidFill>
              </a:rPr>
              <a:t>И презренье силы придает.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111111"/>
                </a:solidFill>
              </a:rPr>
              <a:t>Посох мой – здоровая упрямость,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111111"/>
                </a:solidFill>
              </a:rPr>
              <a:t>Бескорыстье руку подает.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111111"/>
                </a:solidFill>
              </a:rPr>
              <a:t>Как известно, мы с усами сами,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111111"/>
                </a:solidFill>
              </a:rPr>
              <a:t>Открываем для себя миры.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111111"/>
                </a:solidFill>
              </a:rPr>
              <a:t>Мне не надо почестей и славы –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111111"/>
                </a:solidFill>
              </a:rPr>
              <a:t>Этой человечьей мишуры.</a:t>
            </a:r>
          </a:p>
          <a:p>
            <a:pPr algn="ctr"/>
            <a:endParaRPr lang="ru-RU" b="1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8296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Ты могучею слыла державой…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5508104" cy="544522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Это второй сборник стихов </a:t>
            </a:r>
          </a:p>
          <a:p>
            <a:pPr>
              <a:buNone/>
            </a:pPr>
            <a:r>
              <a:rPr lang="ru-RU" dirty="0" smtClean="0"/>
              <a:t>	Е. И. Лазарева, это плод труда автора на протяжении целого ряда лет. Книга рассказывает об огромной любви поэта к Родине, к людям. Сборник состоит из 7 разделов: </a:t>
            </a:r>
          </a:p>
          <a:p>
            <a:r>
              <a:rPr lang="ru-RU" dirty="0" smtClean="0"/>
              <a:t>На печорских просторах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Ты могучею слыла державой…</a:t>
            </a:r>
          </a:p>
          <a:p>
            <a:r>
              <a:rPr lang="ru-RU" dirty="0" smtClean="0"/>
              <a:t>В любое время года нас радует природа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Деревья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Пернатые друзья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Слова признательности и поздравления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Из лирической тетради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Голос поэта, как гражданина, звучит в каждом стихотворении, которое написано не умом, а душой и сердцем.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3074" name="Picture 2" descr="C:\Users\User\Desktop\Печора\Lazarev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72816"/>
            <a:ext cx="3305175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Это стихи о прошлом, настоящем и будущем.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35480"/>
            <a:ext cx="4392488" cy="492252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Как хорошо бы…</a:t>
            </a:r>
          </a:p>
          <a:p>
            <a:pPr>
              <a:buNone/>
            </a:pPr>
            <a:r>
              <a:rPr lang="ru-RU" dirty="0" smtClean="0"/>
              <a:t>Год отсчитал последние минуты</a:t>
            </a:r>
          </a:p>
          <a:p>
            <a:pPr>
              <a:buNone/>
            </a:pPr>
            <a:r>
              <a:rPr lang="ru-RU" dirty="0" smtClean="0"/>
              <a:t>И на прощанье помахал рукой,</a:t>
            </a:r>
          </a:p>
          <a:p>
            <a:pPr>
              <a:buNone/>
            </a:pPr>
            <a:r>
              <a:rPr lang="ru-RU" dirty="0" smtClean="0"/>
              <a:t>А сердце вдруг обдало стужей лютой</a:t>
            </a:r>
          </a:p>
          <a:p>
            <a:pPr>
              <a:buNone/>
            </a:pPr>
            <a:r>
              <a:rPr lang="ru-RU" dirty="0" smtClean="0"/>
              <a:t>И защемило острою тоской…</a:t>
            </a:r>
          </a:p>
          <a:p>
            <a:pPr>
              <a:buNone/>
            </a:pPr>
            <a:r>
              <a:rPr lang="ru-RU" dirty="0" smtClean="0"/>
              <a:t>Пусть обрели мы право смело мыслить,</a:t>
            </a:r>
          </a:p>
          <a:p>
            <a:pPr>
              <a:buNone/>
            </a:pPr>
            <a:r>
              <a:rPr lang="ru-RU" dirty="0" smtClean="0"/>
              <a:t>Святую правду в жизни утверждать,</a:t>
            </a:r>
          </a:p>
          <a:p>
            <a:pPr>
              <a:buNone/>
            </a:pPr>
            <a:r>
              <a:rPr lang="ru-RU" dirty="0" smtClean="0"/>
              <a:t>Но в посветлевших лабиринтах – мглисто,</a:t>
            </a:r>
          </a:p>
          <a:p>
            <a:pPr>
              <a:buNone/>
            </a:pPr>
            <a:r>
              <a:rPr lang="ru-RU" dirty="0" smtClean="0"/>
              <a:t>Здесь продолжают о былом мечтать.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6016" y="1916832"/>
            <a:ext cx="4427984" cy="489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200" b="1" dirty="0" smtClean="0"/>
              <a:t>Нам идти тяжело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200" dirty="0" smtClean="0"/>
              <a:t>Нам шагать далеко бездорожьем России.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200" dirty="0" smtClean="0"/>
              <a:t>Нам идти тяжело по дорогам невзгод.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200" dirty="0" smtClean="0"/>
              <a:t>Этот путь только сильный осилит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200" dirty="0" smtClean="0"/>
              <a:t>И до цели желанной дойдет.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200" dirty="0" smtClean="0"/>
              <a:t>Только надо в судьбу свою верить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200" dirty="0" smtClean="0"/>
              <a:t>И Россию любить, как родимую мать.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200" dirty="0" smtClean="0"/>
              <a:t>Да надежду свою, о тоску и потери,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200" dirty="0" smtClean="0"/>
              <a:t>Словно посох, в пути не сломать.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84784"/>
            <a:ext cx="9144000" cy="487014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Эпиграфом к сборнику являются слова поэта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en-US" dirty="0" smtClean="0"/>
              <a:t>“</a:t>
            </a:r>
            <a:r>
              <a:rPr lang="ru-RU" dirty="0" smtClean="0"/>
              <a:t>Настоящие стихи не пишутся по заказу, а рождаются от какого-нибудь  внутреннего озарения, неожиданного взлета чувств и мыслей</a:t>
            </a:r>
            <a:r>
              <a:rPr lang="en-US" dirty="0" smtClean="0"/>
              <a:t>.”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ru-RU" dirty="0" smtClean="0"/>
              <a:t>   Евгений Лазарев и писал то, что чувствовал, переживал, о чем так болела душа его</a:t>
            </a:r>
            <a:r>
              <a:rPr lang="en-US" dirty="0" smtClean="0"/>
              <a:t>:</a:t>
            </a:r>
            <a:r>
              <a:rPr lang="ru-RU" dirty="0" smtClean="0"/>
              <a:t> о городе, в котором он жил, о любимой женщине, о друзьях и, конечно же, о сыне.</a:t>
            </a:r>
          </a:p>
          <a:p>
            <a:pPr algn="ctr">
              <a:buNone/>
            </a:pPr>
            <a:r>
              <a:rPr lang="ru-RU" dirty="0" smtClean="0"/>
              <a:t>   Поэзия - большое чувство.</a:t>
            </a:r>
          </a:p>
          <a:p>
            <a:pPr algn="ctr">
              <a:buNone/>
            </a:pPr>
            <a:r>
              <a:rPr lang="ru-RU" dirty="0" smtClean="0"/>
              <a:t>   Ей словоблудье не присуще..</a:t>
            </a:r>
          </a:p>
          <a:p>
            <a:pPr algn="ctr">
              <a:buNone/>
            </a:pPr>
            <a:r>
              <a:rPr lang="ru-RU" dirty="0" smtClean="0"/>
              <a:t>   Она – великое искусство </a:t>
            </a:r>
          </a:p>
          <a:p>
            <a:pPr algn="ctr">
              <a:buNone/>
            </a:pPr>
            <a:r>
              <a:rPr lang="ru-RU" dirty="0" smtClean="0"/>
              <a:t>   И отражает нашу сущность.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1221</TotalTime>
  <Words>761</Words>
  <Application>Microsoft Office PowerPoint</Application>
  <PresentationFormat>Экран (4:3)</PresentationFormat>
  <Paragraphs>126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Сердечные струны поэзии Евгения Лазарева</vt:lpstr>
      <vt:lpstr>Вступительное слово учителя</vt:lpstr>
      <vt:lpstr> Выступления учеников</vt:lpstr>
      <vt:lpstr>Презентация PowerPoint</vt:lpstr>
      <vt:lpstr>Презентация PowerPoint</vt:lpstr>
      <vt:lpstr>Презентация PowerPoint</vt:lpstr>
      <vt:lpstr>Ты могучею слыла державой…</vt:lpstr>
      <vt:lpstr>Это стихи о прошлом, настоящем и будущем.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Сердечные струны поэзии Евгения Лазарева</dc:title>
  <dc:creator>User</dc:creator>
  <cp:lastModifiedBy>светлана</cp:lastModifiedBy>
  <cp:revision>20</cp:revision>
  <dcterms:created xsi:type="dcterms:W3CDTF">2014-09-04T05:06:33Z</dcterms:created>
  <dcterms:modified xsi:type="dcterms:W3CDTF">2014-09-25T05:10:36Z</dcterms:modified>
</cp:coreProperties>
</file>