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1B804BB-7C99-4DD4-A5DA-10A47F5C5A21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737409-DC98-49C0-AEEF-FC11C909B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N:\&#1090;&#1102;&#1090;&#1095;&#1077;&#1074;%20&#1092;&#1077;&#1090;\pogud13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N:\&#1090;&#1102;&#1090;&#1095;&#1077;&#1074;%20&#1092;&#1077;&#1090;\pogud23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285860"/>
            <a:ext cx="6643734" cy="47149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Ф.И.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Тютчев</a:t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А.А. Фет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на заре ты ее не буди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43306" y="3643314"/>
            <a:ext cx="4000528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5929354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«На заре ты ее не буди…»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фет 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86512" y="285728"/>
            <a:ext cx="2321735" cy="30956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вук с компакт-диска 5">
            <a:hlinkClick r:id="" action="ppaction://media"/>
          </p:cNvPr>
          <p:cNvPicPr>
            <a:picLocks noRot="1" noChangeAspect="1"/>
          </p:cNvPicPr>
          <p:nvPr>
            <a:audioCd>
              <a:st track="30"/>
              <a:end track="31"/>
            </a:audioCd>
          </p:nvPr>
        </p:nvPicPr>
        <p:blipFill>
          <a:blip r:embed="rId5"/>
          <a:stretch>
            <a:fillRect/>
          </a:stretch>
        </p:blipFill>
        <p:spPr>
          <a:xfrm>
            <a:off x="7929586" y="5572140"/>
            <a:ext cx="1081094" cy="1081094"/>
          </a:xfrm>
          <a:prstGeom prst="rect">
            <a:avLst/>
          </a:prstGeom>
        </p:spPr>
      </p:pic>
      <p:pic>
        <p:nvPicPr>
          <p:cNvPr id="8" name="Рисунок 7" descr="спи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2000240"/>
            <a:ext cx="4643450" cy="3018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ogud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929586" y="4429132"/>
            <a:ext cx="1081094" cy="108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0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ютчев летний веч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4972056" cy="3943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Ф.И. Тютчев</a:t>
            </a:r>
            <a:endParaRPr lang="ru-RU" dirty="0"/>
          </a:p>
        </p:txBody>
      </p:sp>
      <p:pic>
        <p:nvPicPr>
          <p:cNvPr id="7" name="Содержимое 6" descr="тютче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0694" y="142852"/>
            <a:ext cx="3232489" cy="3952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-571536" y="714356"/>
            <a:ext cx="6000792" cy="5929354"/>
          </a:xfrm>
        </p:spPr>
        <p:txBody>
          <a:bodyPr>
            <a:normAutofit fontScale="32500" lnSpcReduction="20000"/>
          </a:bodyPr>
          <a:lstStyle/>
          <a:p>
            <a:pPr lvl="1" algn="just">
              <a:buNone/>
            </a:pPr>
            <a:r>
              <a:rPr lang="ru-RU" sz="4900" b="1" dirty="0" smtClean="0"/>
              <a:t>	Родился 5 декабря 1803 году в усадьбе </a:t>
            </a:r>
            <a:r>
              <a:rPr lang="ru-RU" sz="4900" b="1" dirty="0" err="1" smtClean="0"/>
              <a:t>Овстуг</a:t>
            </a:r>
            <a:r>
              <a:rPr lang="ru-RU" sz="4900" b="1" dirty="0" smtClean="0"/>
              <a:t> Брянского уезда Орловской губернии в стародворянской семье. Получил хорошее домашнее образование. </a:t>
            </a:r>
          </a:p>
          <a:p>
            <a:pPr lvl="1" algn="just">
              <a:buNone/>
            </a:pPr>
            <a:r>
              <a:rPr lang="ru-RU" sz="4900" b="1" dirty="0" smtClean="0"/>
              <a:t>	В 12 лет будущий поэт переводил Горация и писал в подражание ему оды. За оду На новый 1816 год в 1818 г. был удостоен звания сотрудника Общества любителей российской словесности.</a:t>
            </a:r>
            <a:br>
              <a:rPr lang="ru-RU" sz="4900" b="1" dirty="0" smtClean="0"/>
            </a:br>
            <a:r>
              <a:rPr lang="ru-RU" sz="4900" b="1" dirty="0" smtClean="0"/>
              <a:t>В 1819 г. Тютчев поступил на словесное отделение Московского университета. Будучи студентом, писал стихи. </a:t>
            </a:r>
          </a:p>
          <a:p>
            <a:pPr lvl="1" algn="just">
              <a:buNone/>
            </a:pPr>
            <a:r>
              <a:rPr lang="ru-RU" sz="4900" b="1" dirty="0" smtClean="0"/>
              <a:t>	В 1821 г. окончил университет и получил место в Коллегии иностранных дел в Петербурге.</a:t>
            </a:r>
            <a:br>
              <a:rPr lang="ru-RU" sz="4900" b="1" dirty="0" smtClean="0"/>
            </a:br>
            <a:r>
              <a:rPr lang="ru-RU" sz="4900" b="1" dirty="0" smtClean="0"/>
              <a:t>В 1822 г. был назначен сверхштатным чиновником русской дипломатической миссии в Мюнхене, где сблизился с Ф.Шеллингом, подружился с Г.Гейне и впервые перевел на русский язык их стихотворения, как и И.Гёте и других немецких поэтов. Собственные стихи Тютчев печатал в российском журнале «Галатея» и альманахе «Северная лира».</a:t>
            </a:r>
          </a:p>
          <a:p>
            <a:pPr lvl="1" algn="just">
              <a:buNone/>
            </a:pP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>В 1826 г. Тютчев женился на </a:t>
            </a:r>
            <a:r>
              <a:rPr lang="ru-RU" sz="4900" b="1" dirty="0" err="1" smtClean="0"/>
              <a:t>Э.Петерсон</a:t>
            </a:r>
            <a:r>
              <a:rPr lang="ru-RU" sz="4900" b="1" dirty="0" smtClean="0"/>
              <a:t>, затем пережил роман с </a:t>
            </a:r>
            <a:r>
              <a:rPr lang="ru-RU" sz="4900" b="1" dirty="0" err="1" smtClean="0"/>
              <a:t>А.Лерхенфельд</a:t>
            </a:r>
            <a:r>
              <a:rPr lang="ru-RU" sz="4900" b="1" dirty="0" smtClean="0"/>
              <a:t> (ей посвящено несколько стихотворений, в числе которых знаменитый романс «Я встретил вас – и все былое...» (1870)</a:t>
            </a:r>
            <a:r>
              <a:rPr lang="ru-RU" sz="4900" dirty="0" smtClean="0"/>
              <a:t>.</a:t>
            </a:r>
            <a:br>
              <a:rPr lang="ru-RU" sz="4900" dirty="0" smtClean="0"/>
            </a:br>
            <a:endParaRPr lang="ru-RU" sz="4900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4303455"/>
            <a:ext cx="3357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 1844 г. Тютчев вернулся в Россию. В 1848 г. он получил должность при министерстве иностранных дел в Петербурге, в 1858 г. был назначен председателем Комитета иностранной цензуры.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Умер Тютчев в Царском Селе 27 июля 1873.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«Умом Россию не понять…»</a:t>
            </a:r>
            <a:br>
              <a:rPr lang="ru-RU" dirty="0" smtClean="0"/>
            </a:br>
            <a:r>
              <a:rPr lang="ru-RU" dirty="0" smtClean="0"/>
              <a:t>читает М. Казаков</a:t>
            </a:r>
            <a:endParaRPr lang="ru-RU" dirty="0"/>
          </a:p>
        </p:txBody>
      </p:sp>
      <p:pic>
        <p:nvPicPr>
          <p:cNvPr id="7" name="Содержимое 6" descr="умом россию не поня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7441296" cy="4514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вук с компакт-диска 3">
            <a:hlinkClick r:id="" action="ppaction://media"/>
          </p:cNvPr>
          <p:cNvPicPr>
            <a:picLocks noRot="1" noChangeAspect="1"/>
          </p:cNvPicPr>
          <p:nvPr>
            <a:audioCd>
              <a:st track="22"/>
              <a:end track="23"/>
            </a:audioCd>
          </p:nvPr>
        </p:nvPicPr>
        <p:blipFill>
          <a:blip r:embed="rId3"/>
          <a:stretch>
            <a:fillRect/>
          </a:stretch>
        </p:blipFill>
        <p:spPr>
          <a:xfrm>
            <a:off x="8134344" y="5643578"/>
            <a:ext cx="1009656" cy="100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«Нам не дано предугадать»</a:t>
            </a:r>
            <a:br>
              <a:rPr lang="ru-RU" dirty="0" smtClean="0"/>
            </a:br>
            <a:r>
              <a:rPr lang="ru-RU" dirty="0" smtClean="0"/>
              <a:t>читает </a:t>
            </a:r>
            <a:r>
              <a:rPr lang="ru-RU" dirty="0" err="1" smtClean="0"/>
              <a:t>В.Левашев</a:t>
            </a:r>
            <a:endParaRPr lang="ru-RU" dirty="0"/>
          </a:p>
        </p:txBody>
      </p:sp>
      <p:pic>
        <p:nvPicPr>
          <p:cNvPr id="5" name="Содержимое 4" descr="тютчев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6965204" cy="4643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вук с компакт-диска 3">
            <a:hlinkClick r:id="" action="ppaction://media"/>
          </p:cNvPr>
          <p:cNvPicPr>
            <a:picLocks noRot="1" noChangeAspect="1"/>
          </p:cNvPicPr>
          <p:nvPr>
            <a:audioCd>
              <a:st track="23"/>
              <a:end track="24"/>
            </a:audioCd>
          </p:nvPr>
        </p:nvPicPr>
        <p:blipFill>
          <a:blip r:embed="rId3"/>
          <a:stretch>
            <a:fillRect/>
          </a:stretch>
        </p:blipFill>
        <p:spPr>
          <a:xfrm>
            <a:off x="8134344" y="5715016"/>
            <a:ext cx="1009656" cy="1009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1965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 Я встретил Вас – и все былое…»</a:t>
            </a:r>
            <a:br>
              <a:rPr lang="ru-RU" dirty="0" smtClean="0"/>
            </a:br>
            <a:endParaRPr lang="ru-RU" sz="3100" dirty="0"/>
          </a:p>
        </p:txBody>
      </p:sp>
      <p:pic>
        <p:nvPicPr>
          <p:cNvPr id="8" name="Содержимое 7" descr="я встретил вас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1857364"/>
            <a:ext cx="4133198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тютчев 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1785926"/>
            <a:ext cx="3214710" cy="4592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Звук с компакт-диска 4">
            <a:hlinkClick r:id="" action="ppaction://media"/>
          </p:cNvPr>
          <p:cNvPicPr>
            <a:picLocks noRot="1" noChangeAspect="1"/>
          </p:cNvPicPr>
          <p:nvPr>
            <a:audioCd>
              <a:st track="26"/>
              <a:end track="27"/>
            </a:audioCd>
          </p:nvPr>
        </p:nvPicPr>
        <p:blipFill>
          <a:blip r:embed="rId5"/>
          <a:stretch>
            <a:fillRect/>
          </a:stretch>
        </p:blipFill>
        <p:spPr>
          <a:xfrm>
            <a:off x="8072462" y="5786454"/>
            <a:ext cx="938218" cy="938218"/>
          </a:xfrm>
          <a:prstGeom prst="rect">
            <a:avLst/>
          </a:prstGeom>
        </p:spPr>
      </p:pic>
      <p:pic>
        <p:nvPicPr>
          <p:cNvPr id="6" name="pogud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15338" y="4714884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13230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«Еще томлюсь тоской желаний…»</a:t>
            </a:r>
            <a:br>
              <a:rPr lang="ru-RU" dirty="0" smtClean="0"/>
            </a:br>
            <a:r>
              <a:rPr lang="ru-RU" dirty="0" smtClean="0"/>
              <a:t>читает В. </a:t>
            </a:r>
            <a:r>
              <a:rPr lang="ru-RU" dirty="0" err="1" smtClean="0"/>
              <a:t>Левашев</a:t>
            </a:r>
            <a:endParaRPr lang="ru-RU" dirty="0"/>
          </a:p>
        </p:txBody>
      </p:sp>
      <p:pic>
        <p:nvPicPr>
          <p:cNvPr id="7" name="Содержимое 6" descr="tjutche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000240"/>
            <a:ext cx="3333750" cy="4467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ночь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000240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Звук с компакт-диска 3">
            <a:hlinkClick r:id="" action="ppaction://media"/>
          </p:cNvPr>
          <p:cNvPicPr>
            <a:picLocks noRot="1" noChangeAspect="1"/>
          </p:cNvPicPr>
          <p:nvPr>
            <a:audioCd>
              <a:st track="27"/>
              <a:end track="28"/>
            </a:audioCd>
          </p:nvPr>
        </p:nvPicPr>
        <p:blipFill>
          <a:blip r:embed="rId4"/>
          <a:stretch>
            <a:fillRect/>
          </a:stretch>
        </p:blipFill>
        <p:spPr>
          <a:xfrm>
            <a:off x="8001024" y="5786454"/>
            <a:ext cx="938218" cy="93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971924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А.А. Фет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829180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Содержимое 4" descr="фе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0"/>
            <a:ext cx="3441524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844" y="928670"/>
            <a:ext cx="52149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Родился 5 декабря 1820 года в селе Новосёлки Орловской губернии в семье помещика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А.Н.Шеншина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и Каролины Фет. Был записан сыном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Шеншина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Однако в 14 лет выяснилась юридическая незаконность этой записи, что лишило Фета всех дворянских привилегий.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 1844 году он окончил словесное отделение философского факультета Московского университета и с целью получить дворянское звание поступил на военную службу (1845).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Первый сборник стихов "Лирический пантеон" (1840). В 60-х годах вышел в отставку и занялся хозяйством в своём поместье. В это время он мало писал и только на склоне лет поэт вернулся к творчеству, выпустив 4 сборника стихов под общим название "Вечерние огни" (1883-1891).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4572008"/>
            <a:ext cx="3429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Фет известен и как переводчик Горация, Овидия, Гёте и других древних и современных ему поэтов. Многие стихи А.Фета положены на музыку.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Умер поэт 3 декабря 1892 года в Москве.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 Это утро, радость эта…»</a:t>
            </a:r>
            <a:br>
              <a:rPr lang="ru-RU" dirty="0" smtClean="0"/>
            </a:br>
            <a:r>
              <a:rPr lang="ru-RU" dirty="0" smtClean="0"/>
              <a:t>читает </a:t>
            </a:r>
            <a:r>
              <a:rPr lang="ru-RU" dirty="0" err="1" smtClean="0"/>
              <a:t>В.Левашев</a:t>
            </a:r>
            <a:endParaRPr lang="ru-RU" dirty="0"/>
          </a:p>
        </p:txBody>
      </p:sp>
      <p:pic>
        <p:nvPicPr>
          <p:cNvPr id="6" name="Содержимое 5" descr="утро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2822968" cy="3763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Утро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2275651"/>
            <a:ext cx="2887884" cy="3850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Звук с компакт-диска 4">
            <a:hlinkClick r:id="" action="ppaction://media"/>
          </p:cNvPr>
          <p:cNvPicPr>
            <a:picLocks noRot="1" noChangeAspect="1"/>
          </p:cNvPicPr>
          <p:nvPr>
            <a:audioCd>
              <a:st track="28"/>
              <a:end track="29"/>
            </a:audioCd>
          </p:nvPr>
        </p:nvPicPr>
        <p:blipFill>
          <a:blip r:embed="rId4"/>
          <a:stretch>
            <a:fillRect/>
          </a:stretch>
        </p:blipFill>
        <p:spPr>
          <a:xfrm>
            <a:off x="7920030" y="5500702"/>
            <a:ext cx="1223970" cy="1223970"/>
          </a:xfrm>
          <a:prstGeom prst="rect">
            <a:avLst/>
          </a:prstGeom>
        </p:spPr>
      </p:pic>
      <p:pic>
        <p:nvPicPr>
          <p:cNvPr id="8" name="Рисунок 7" descr="весн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393017"/>
            <a:ext cx="7286676" cy="546500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2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 Я пришел к тебе с приветом…»</a:t>
            </a:r>
            <a:br>
              <a:rPr lang="ru-RU" dirty="0" smtClean="0"/>
            </a:br>
            <a:r>
              <a:rPr lang="ru-RU" dirty="0" smtClean="0"/>
              <a:t>читает </a:t>
            </a:r>
            <a:r>
              <a:rPr lang="ru-RU" dirty="0" err="1" smtClean="0"/>
              <a:t>В.Левашев</a:t>
            </a:r>
            <a:endParaRPr lang="ru-RU" dirty="0"/>
          </a:p>
        </p:txBody>
      </p:sp>
      <p:pic>
        <p:nvPicPr>
          <p:cNvPr id="11" name="Содержимое 10" descr="л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39858"/>
            <a:ext cx="7243506" cy="5418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вук с компакт-диска 4">
            <a:hlinkClick r:id="" action="ppaction://media"/>
          </p:cNvPr>
          <p:cNvPicPr>
            <a:picLocks noRot="1" noChangeAspect="1"/>
          </p:cNvPicPr>
          <p:nvPr>
            <a:audioCd>
              <a:st track="29"/>
              <a:end track="30"/>
            </a:audioCd>
          </p:nvPr>
        </p:nvPicPr>
        <p:blipFill>
          <a:blip r:embed="rId3"/>
          <a:stretch>
            <a:fillRect/>
          </a:stretch>
        </p:blipFill>
        <p:spPr>
          <a:xfrm>
            <a:off x="8062906" y="5500702"/>
            <a:ext cx="1081094" cy="108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7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232</TotalTime>
  <Words>237</Words>
  <Application>Microsoft Office PowerPoint</Application>
  <PresentationFormat>Экран (4:3)</PresentationFormat>
  <Paragraphs>20</Paragraphs>
  <Slides>11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Тема7</vt:lpstr>
      <vt:lpstr>Ф.И. Тютчев  А.А. Фет</vt:lpstr>
      <vt:lpstr>Ф.И. Тютчев</vt:lpstr>
      <vt:lpstr>«Умом Россию не понять…» читает М. Казаков</vt:lpstr>
      <vt:lpstr>«Нам не дано предугадать» читает В.Левашев</vt:lpstr>
      <vt:lpstr>« Я встретил Вас – и все былое…» </vt:lpstr>
      <vt:lpstr>«Еще томлюсь тоской желаний…» читает В. Левашев</vt:lpstr>
      <vt:lpstr>А.А. Фет</vt:lpstr>
      <vt:lpstr>« Это утро, радость эта…» читает В.Левашев</vt:lpstr>
      <vt:lpstr>« Я пришел к тебе с приветом…» читает В.Левашев</vt:lpstr>
      <vt:lpstr>«На заре ты ее не буди…» 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Ф.И Тютчев  А.А. Фет</dc:title>
  <dc:creator>User</dc:creator>
  <cp:lastModifiedBy>User</cp:lastModifiedBy>
  <cp:revision>27</cp:revision>
  <dcterms:created xsi:type="dcterms:W3CDTF">2010-02-07T10:50:59Z</dcterms:created>
  <dcterms:modified xsi:type="dcterms:W3CDTF">2012-03-22T05:12:50Z</dcterms:modified>
</cp:coreProperties>
</file>