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B9EB75-6106-439A-BF0A-32681322ACC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C59524-9B22-49E4-9703-5E8691FA971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Трубчевск – родина певца </a:t>
            </a:r>
            <a:r>
              <a:rPr lang="ru-RU" dirty="0" err="1" smtClean="0"/>
              <a:t>Бояна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3554" name="Picture 2" descr="http://www.puteshestvie32.ru/sites/default/files/styles/large/public/images/201224110656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571721"/>
            <a:ext cx="4857784" cy="36433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829180" cy="47091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Образ </a:t>
            </a:r>
            <a:r>
              <a:rPr lang="ru-RU" dirty="0" err="1" smtClean="0"/>
              <a:t>Бояна</a:t>
            </a:r>
            <a:r>
              <a:rPr lang="ru-RU" dirty="0" smtClean="0"/>
              <a:t> - великого сказителя Древней Руси -отображен в "Слове о полку Игореве". Он  является воплощением духовно-нравственных традиций славянской цивилизации, воплощает национальную идею, которая объединяет славян. По преданию, именно здесь родился легендарный </a:t>
            </a:r>
            <a:r>
              <a:rPr lang="ru-RU" dirty="0" err="1" smtClean="0"/>
              <a:t>Боян</a:t>
            </a:r>
            <a:r>
              <a:rPr lang="ru-RU" dirty="0" smtClean="0"/>
              <a:t>, здесь  пел под звуки гуслей свои песни о дружбе и братстве соседних племен. И здесь ему поставлен замечательный памятник.</a:t>
            </a:r>
            <a:endParaRPr lang="ru-RU" dirty="0"/>
          </a:p>
        </p:txBody>
      </p:sp>
      <p:pic>
        <p:nvPicPr>
          <p:cNvPr id="26626" name="Picture 2" descr="http://www.puteshestvie32.ru/sites/default/files/styles/large/public/images/201224110656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714488"/>
            <a:ext cx="3524273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9500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По утверждению ряда ученых - Трубчевск, город, чья история начинается еще в первом тысячелетии - признан родиной певца </a:t>
            </a:r>
            <a:r>
              <a:rPr lang="ru-RU" dirty="0" err="1" smtClean="0"/>
              <a:t>Бояна</a:t>
            </a:r>
            <a:r>
              <a:rPr lang="ru-RU" dirty="0" smtClean="0"/>
              <a:t>. “Слово о полку Игореве” буквально испещрено славицами в честь </a:t>
            </a:r>
            <a:r>
              <a:rPr lang="ru-RU" dirty="0" err="1" smtClean="0"/>
              <a:t>Бояна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Его роль можно было сравнить с ролью Гомера для Греции (с той только разницей, что реальность Гомера не доказана по сию пору). Про </a:t>
            </a:r>
            <a:r>
              <a:rPr lang="ru-RU" dirty="0" err="1" smtClean="0"/>
              <a:t>Бояна</a:t>
            </a:r>
            <a:r>
              <a:rPr lang="ru-RU" dirty="0" smtClean="0"/>
              <a:t>, “певца старого времени”, говорили многие, даже несмотря на то, что до наших времен дожила лишь слава о певце-сказителе, а вот ни одного его произведения не сохранилось; но реальное доказательство существования “вещего </a:t>
            </a:r>
            <a:r>
              <a:rPr lang="ru-RU" dirty="0" err="1" smtClean="0"/>
              <a:t>Бояна</a:t>
            </a:r>
            <a:r>
              <a:rPr lang="ru-RU" dirty="0" smtClean="0"/>
              <a:t>” обнаружилось относительно недавно. Ученые расчищали росписи Софийского собора в Киеве и наткнулись на древнюю надпись, согласно которой Мария Мстиславовна, супруга князя Всеволода, купила всю </a:t>
            </a:r>
            <a:r>
              <a:rPr lang="ru-RU" dirty="0" err="1" smtClean="0"/>
              <a:t>Боянову</a:t>
            </a:r>
            <a:r>
              <a:rPr lang="ru-RU" dirty="0" smtClean="0"/>
              <a:t> землю и заплатила за нее 700 гривен, причем одна десятая часть этой суммы, “церковная десятина”, внесена была собольими мехами. Землю продала вдова </a:t>
            </a:r>
            <a:r>
              <a:rPr lang="ru-RU" dirty="0" err="1" smtClean="0"/>
              <a:t>Бояна</a:t>
            </a:r>
            <a:r>
              <a:rPr lang="ru-RU" dirty="0" smtClean="0"/>
              <a:t> и вырученная сумма, надо сказать, была равна годовому доходу нескольких городов. Где именно находилась эта земля, историки так с точностью и не дознались.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5286380" cy="5595004"/>
          </a:xfrm>
        </p:spPr>
        <p:txBody>
          <a:bodyPr/>
          <a:lstStyle/>
          <a:p>
            <a:r>
              <a:rPr lang="ru-RU" b="1" i="1" dirty="0" smtClean="0"/>
              <a:t>Жаль, внуки мои твоих песен не помнят</a:t>
            </a:r>
            <a:br>
              <a:rPr lang="ru-RU" b="1" i="1" dirty="0" smtClean="0"/>
            </a:br>
            <a:r>
              <a:rPr lang="ru-RU" b="1" i="1" dirty="0" smtClean="0"/>
              <a:t>И ты не придёшь в их рассветные сны.</a:t>
            </a:r>
            <a:br>
              <a:rPr lang="ru-RU" b="1" i="1" dirty="0" smtClean="0"/>
            </a:br>
            <a:r>
              <a:rPr lang="ru-RU" b="1" i="1" dirty="0" smtClean="0"/>
              <a:t>Но я весь с тобою, </a:t>
            </a:r>
            <a:r>
              <a:rPr lang="ru-RU" b="1" i="1" dirty="0" err="1" smtClean="0"/>
              <a:t>деснянская</a:t>
            </a:r>
            <a:r>
              <a:rPr lang="ru-RU" b="1" i="1" dirty="0" smtClean="0"/>
              <a:t> пойма</a:t>
            </a:r>
            <a:r>
              <a:rPr lang="ru-RU" b="1" i="1" dirty="0" smtClean="0"/>
              <a:t>,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Но я сплю в объятьях излучин Десны.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(о </a:t>
            </a:r>
            <a:r>
              <a:rPr lang="ru-RU" b="1" dirty="0" err="1" smtClean="0"/>
              <a:t>Бояне</a:t>
            </a:r>
            <a:r>
              <a:rPr lang="ru-RU" b="1" dirty="0" smtClean="0"/>
              <a:t>. Трубчевск.)</a:t>
            </a:r>
            <a:endParaRPr lang="ru-RU" dirty="0"/>
          </a:p>
        </p:txBody>
      </p:sp>
      <p:pic>
        <p:nvPicPr>
          <p:cNvPr id="27650" name="Picture 2" descr="http://www.puteshestvie32.ru/sites/default/files/styles/large/public/images/201224110657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071810"/>
            <a:ext cx="4500594" cy="3375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1614470" cy="47091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9698" name="Picture 2" descr="http://www.puteshestvie32.ru/sites/default/files/styles/large/public/images/201224110657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50644"/>
            <a:ext cx="6072230" cy="49842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65</Words>
  <Application>Microsoft Office PowerPoint</Application>
  <PresentationFormat>Экран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Трубчевск – родина певца Бояна 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Трубчевск – родина певца Бояна </dc:title>
  <dc:creator>Admin</dc:creator>
  <cp:lastModifiedBy>Admin</cp:lastModifiedBy>
  <cp:revision>1</cp:revision>
  <dcterms:created xsi:type="dcterms:W3CDTF">2014-02-12T18:40:55Z</dcterms:created>
  <dcterms:modified xsi:type="dcterms:W3CDTF">2014-02-12T18:47:01Z</dcterms:modified>
</cp:coreProperties>
</file>