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6" r:id="rId2"/>
    <p:sldId id="266" r:id="rId3"/>
    <p:sldId id="261" r:id="rId4"/>
    <p:sldId id="267" r:id="rId5"/>
    <p:sldId id="268" r:id="rId6"/>
    <p:sldId id="277" r:id="rId7"/>
    <p:sldId id="270" r:id="rId8"/>
    <p:sldId id="271" r:id="rId9"/>
    <p:sldId id="265" r:id="rId10"/>
    <p:sldId id="272" r:id="rId11"/>
    <p:sldId id="282" r:id="rId12"/>
    <p:sldId id="279" r:id="rId13"/>
    <p:sldId id="273" r:id="rId14"/>
    <p:sldId id="275" r:id="rId15"/>
    <p:sldId id="281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9" autoAdjust="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EB79EF-4F42-4DA5-A98E-1FDC190B83BE}" type="datetimeFigureOut">
              <a:rPr lang="ru-RU" smtClean="0"/>
              <a:pPr/>
              <a:t>16.12.2010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308C20-FC34-4AD0-86C8-71AB745ABF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721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Открытый урок по русскому языку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«Богоматерь с младенцем»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В.М. Васнецова: роспись Владимирского собора в Киеве (1885-1896)</a:t>
            </a:r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Сочинение-описание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Закржевская.Н.А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86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00042"/>
            <a:ext cx="4505345" cy="5416831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21455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Богоматерь с младенцем.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8082" y="121442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Богоматерь с младенцем.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973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4500594" cy="61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86446" y="1571612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Сикстинская Мадонна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1515-1519</a:t>
            </a:r>
          </a:p>
          <a:p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Рафаэль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Термины.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Алтарь</a:t>
            </a:r>
          </a:p>
          <a:p>
            <a:r>
              <a:rPr lang="ru-RU" dirty="0" smtClean="0"/>
              <a:t>Апсида</a:t>
            </a:r>
          </a:p>
          <a:p>
            <a:r>
              <a:rPr lang="ru-RU" dirty="0" smtClean="0"/>
              <a:t>Иконостас</a:t>
            </a:r>
          </a:p>
          <a:p>
            <a:r>
              <a:rPr lang="ru-RU" dirty="0" smtClean="0"/>
              <a:t>Купол</a:t>
            </a:r>
          </a:p>
          <a:p>
            <a:r>
              <a:rPr lang="ru-RU" dirty="0" smtClean="0"/>
              <a:t>Неф</a:t>
            </a:r>
          </a:p>
          <a:p>
            <a:r>
              <a:rPr lang="ru-RU" dirty="0" smtClean="0"/>
              <a:t>Нимб</a:t>
            </a:r>
          </a:p>
          <a:p>
            <a:r>
              <a:rPr lang="ru-RU" dirty="0" smtClean="0"/>
              <a:t>Плафон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Толкование терминов.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Алтарь</a:t>
            </a:r>
            <a:r>
              <a:rPr lang="ru-RU" sz="2000" dirty="0" smtClean="0"/>
              <a:t>- восточная часть православного храма, отделённая от остальной части храма иконостасом.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Апсида</a:t>
            </a:r>
            <a:r>
              <a:rPr lang="ru-RU" sz="2000" dirty="0" smtClean="0"/>
              <a:t>- (от греч. </a:t>
            </a:r>
            <a:r>
              <a:rPr lang="en-US" sz="2000" dirty="0" err="1" smtClean="0"/>
              <a:t>Apsid</a:t>
            </a:r>
            <a:r>
              <a:rPr lang="en-US" sz="2000" dirty="0" smtClean="0"/>
              <a:t>)</a:t>
            </a:r>
            <a:r>
              <a:rPr lang="ru-RU" sz="2000" dirty="0" smtClean="0"/>
              <a:t>-дуга, свод)- полукруглый, иногда многоугольный  выступ здания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Иконостас</a:t>
            </a:r>
            <a:r>
              <a:rPr lang="ru-RU" sz="2000" dirty="0" smtClean="0"/>
              <a:t>- в православной церкви увешанная иконами стена.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Купол</a:t>
            </a:r>
            <a:r>
              <a:rPr lang="ru-RU" sz="2000" dirty="0" smtClean="0"/>
              <a:t>- покрытие здания частью сферы.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Неф</a:t>
            </a:r>
            <a:r>
              <a:rPr lang="ru-RU" sz="2000" dirty="0" smtClean="0"/>
              <a:t>- вытянутое помещение, ограниченное  с одной или двух сторон рядом колонн.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Нимб</a:t>
            </a:r>
            <a:r>
              <a:rPr lang="ru-RU" sz="2000" dirty="0" smtClean="0"/>
              <a:t>- условное изображение сияния вокруг человеческой  головы как символа святости и божественности; на нимбе Спасителя написан крест.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Плафон</a:t>
            </a:r>
            <a:r>
              <a:rPr lang="ru-RU" sz="2000" dirty="0" smtClean="0"/>
              <a:t>- свод, украшённый живописью или лепкой.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advTm="9945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Подобрать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синонимы.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Икона-</a:t>
            </a:r>
          </a:p>
          <a:p>
            <a:r>
              <a:rPr lang="ru-RU" dirty="0" smtClean="0"/>
              <a:t>Нимб-</a:t>
            </a:r>
          </a:p>
          <a:p>
            <a:r>
              <a:rPr lang="ru-RU" dirty="0" smtClean="0"/>
              <a:t>Мировоззрение-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310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2857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86644" y="107154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Богоматерь с младенцем.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15206" cy="68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30922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Написать сочинение по иконе «Богоматерь с младенцем»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85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2857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86644" y="107154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Богоматерь с младенцем.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15206" cy="687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3092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Цитаты.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«Какое русское сердце не затрепещет при взгляде на его Богоматерь: наконец-то мы имеем свое, родное представление о </a:t>
            </a:r>
            <a:r>
              <a:rPr lang="ru-RU" sz="2000" dirty="0"/>
              <a:t>д</a:t>
            </a:r>
            <a:r>
              <a:rPr lang="ru-RU" sz="2000" dirty="0" smtClean="0"/>
              <a:t>ивном Лике и дивном событии…»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            В. Розанов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«Богоматерь держит младенца в руках, а не на руках. Это новое слово в изображении Богоматери. Она держит младенца не себе, не для себя, а именно несет его миру.</a:t>
            </a:r>
          </a:p>
          <a:p>
            <a:r>
              <a:rPr lang="ru-RU" sz="2000" dirty="0" smtClean="0"/>
              <a:t>Во время богослужения это производит особенное впечатление. Младенец, непрестанно порывающийся с рук Богоматери, через весь алтарь, к стоящей в храме толпе»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            А.Соболев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437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7" y="142852"/>
          <a:ext cx="8501124" cy="671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8"/>
                <a:gridCol w="2833708"/>
                <a:gridCol w="2833708"/>
              </a:tblGrid>
              <a:tr h="839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Икона</a:t>
                      </a:r>
                      <a:endParaRPr lang="ru-RU" dirty="0"/>
                    </a:p>
                  </a:txBody>
                  <a:tcPr/>
                </a:tc>
              </a:tr>
              <a:tr h="839394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Главная задача</a:t>
                      </a:r>
                    </a:p>
                    <a:p>
                      <a:r>
                        <a:rPr lang="ru-RU" dirty="0" smtClean="0"/>
                        <a:t> художника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39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r>
                        <a:rPr lang="ru-RU" baseline="0" dirty="0" smtClean="0"/>
                        <a:t> творческого</a:t>
                      </a:r>
                    </a:p>
                    <a:p>
                      <a:r>
                        <a:rPr lang="ru-RU" baseline="0" dirty="0" smtClean="0"/>
                        <a:t>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394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Выражение</a:t>
                      </a:r>
                      <a:r>
                        <a:rPr lang="ru-RU" baseline="0" dirty="0" smtClean="0"/>
                        <a:t> миропонимания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39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Проявление живописной манеры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394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восприятия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394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общения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394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формирования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57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47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Икона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Главная задача</a:t>
                      </a:r>
                    </a:p>
                    <a:p>
                      <a:r>
                        <a:rPr lang="ru-RU" dirty="0" smtClean="0"/>
                        <a:t> художника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Изображение материального мира,</a:t>
                      </a:r>
                    </a:p>
                    <a:p>
                      <a:r>
                        <a:rPr lang="ru-RU" dirty="0" smtClean="0"/>
                        <a:t>чувства человека.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 невидимого,</a:t>
                      </a:r>
                    </a:p>
                    <a:p>
                      <a:r>
                        <a:rPr lang="ru-RU" dirty="0" smtClean="0"/>
                        <a:t>духовного</a:t>
                      </a:r>
                      <a:r>
                        <a:rPr lang="ru-RU" baseline="0" dirty="0" smtClean="0"/>
                        <a:t> мира.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r>
                        <a:rPr lang="ru-RU" baseline="0" dirty="0" smtClean="0"/>
                        <a:t> творческого</a:t>
                      </a:r>
                    </a:p>
                    <a:p>
                      <a:r>
                        <a:rPr lang="ru-RU" baseline="0" dirty="0" smtClean="0"/>
                        <a:t> труда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 художественный образ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Изображено слово Божие.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Выражение</a:t>
                      </a:r>
                      <a:r>
                        <a:rPr lang="ru-RU" baseline="0" dirty="0" smtClean="0"/>
                        <a:t> миропонимания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Живописец высказывает собственный взгляд на жизнь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Иконописец выражает мировоззрение Церкви.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Проявление живописной манеры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Живописец свободен в выборе изобразит. - выразит. средств.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Иконописец работает по общим для всех мастеров правилам создания изображения.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Особенности восприятия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Живописец воздействует на чувство зрителей.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Сопереживание происходит на духовном уровне.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Особенности общения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Зритель общается</a:t>
                      </a:r>
                    </a:p>
                    <a:p>
                      <a:r>
                        <a:rPr lang="ru-RU" dirty="0" smtClean="0"/>
                        <a:t> с автором.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Молящийся общается со святыми.</a:t>
                      </a:r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Средства формирования личности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Воспитание в себе Человека.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Это путь духовного развития.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7554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187851"/>
            <a:ext cx="4038600" cy="3899936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71480"/>
            <a:ext cx="3085714" cy="396190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135729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Владимирский собор в Киеве.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46434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В.М. Васнецов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50017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Владимирский собор в Киеве.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929198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В.М. Васнецов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3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 истории создания росписи.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72000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Даты, факты, события.</a:t>
            </a:r>
          </a:p>
          <a:p>
            <a:r>
              <a:rPr lang="ru-RU" sz="2200" dirty="0" smtClean="0"/>
              <a:t>1862-1883 годы Строительство в Киеве Владимирского собора, архитектурного памятника, посвящённого 900-летию Крещения Руси.</a:t>
            </a:r>
          </a:p>
          <a:p>
            <a:r>
              <a:rPr lang="ru-RU" sz="2200" dirty="0" smtClean="0"/>
              <a:t>1885 год. В.М. Васнецов принимает предложение сделать роспись храма. Переезд из Москвы в Киев.</a:t>
            </a:r>
          </a:p>
          <a:p>
            <a:r>
              <a:rPr lang="ru-RU" sz="2200" dirty="0" smtClean="0"/>
              <a:t>Васнецов расписал центральный неф с запрестольной апсидой, куполом, столпами, образа главного иконостаса. Им  создано 15 картин, 30 отделанных фигур во весь рост, не считая орнаментов и изображений в медальонах.</a:t>
            </a:r>
          </a:p>
          <a:p>
            <a:r>
              <a:rPr lang="ru-RU" sz="2200" dirty="0" smtClean="0"/>
              <a:t>Всего расписано Васнецовым 2840кв.м. стен. 1896 год Завершение работ в Киевском Владимирском соборе.</a:t>
            </a:r>
            <a:endParaRPr lang="ru-RU" sz="2200" dirty="0"/>
          </a:p>
        </p:txBody>
      </p:sp>
    </p:spTree>
    <p:custDataLst>
      <p:tags r:id="rId1"/>
    </p:custDataLst>
  </p:cSld>
  <p:clrMapOvr>
    <a:masterClrMapping/>
  </p:clrMapOvr>
  <p:transition advTm="4570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Из писем.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 Я крепко верю в силу идеи своего дела, веры, что нет на Руси для русского художника святее и плодотворнее дела- как украшение храма- это поистине и дело народное, и дело высочайшего искусства.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sz="2000" dirty="0" smtClean="0">
                <a:solidFill>
                  <a:srgbClr val="7030A0"/>
                </a:solidFill>
              </a:rPr>
              <a:t>В.М. Васнецов- В.Д. Паленову.</a:t>
            </a:r>
          </a:p>
          <a:p>
            <a:endParaRPr lang="ru-RU" sz="2000" dirty="0"/>
          </a:p>
          <a:p>
            <a:r>
              <a:rPr lang="ru-RU" sz="2000" dirty="0" smtClean="0"/>
              <a:t>«… Моя работа- «путь к свету», только это убеждает меня на этом подчас невыносимо тяжёлом пути. Ради этого света надо забывать всякие надавливания судьбы, все «жизни мелочные сны». Забывать свои личные беды»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</a:t>
            </a:r>
            <a:r>
              <a:rPr lang="ru-RU" sz="2000" dirty="0" smtClean="0">
                <a:solidFill>
                  <a:srgbClr val="7030A0"/>
                </a:solidFill>
              </a:rPr>
              <a:t>В.М. Васнецов- Е.Г. Мамонтовой</a:t>
            </a:r>
          </a:p>
          <a:p>
            <a:endParaRPr lang="ru-RU" sz="2000" dirty="0"/>
          </a:p>
        </p:txBody>
      </p:sp>
    </p:spTree>
    <p:custDataLst>
      <p:tags r:id="rId1"/>
    </p:custDataLst>
  </p:cSld>
  <p:clrMapOvr>
    <a:masterClrMapping/>
  </p:clrMapOvr>
  <p:transition advTm="3612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643438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Убранство храма.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0" y="1357298"/>
            <a:ext cx="4286248" cy="5500702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487753" y="0"/>
            <a:ext cx="4656247" cy="685800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54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2|1.5|1.3|1.3|1.2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2.2|2.6|2.2|1.9|1.7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4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7.5|1.6|2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5|7|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2|1.5|1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574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Открытый урок по русскому языку «Богоматерь с младенцем» В.М. Васнецова: роспись Владимирского собора в Киеве (1885-1896) Сочинение-описание     Закржевская.Н.А</vt:lpstr>
      <vt:lpstr>Слайд 2</vt:lpstr>
      <vt:lpstr>Цитаты.</vt:lpstr>
      <vt:lpstr>Слайд 4</vt:lpstr>
      <vt:lpstr>Слайд 5</vt:lpstr>
      <vt:lpstr>Слайд 6</vt:lpstr>
      <vt:lpstr>К истории создания росписи.</vt:lpstr>
      <vt:lpstr>Из писем.</vt:lpstr>
      <vt:lpstr>Убранство храма.</vt:lpstr>
      <vt:lpstr>Слайд 10</vt:lpstr>
      <vt:lpstr>Слайд 11</vt:lpstr>
      <vt:lpstr>Термины.</vt:lpstr>
      <vt:lpstr>Толкование терминов.</vt:lpstr>
      <vt:lpstr>Подобрать синонимы.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 Company</dc:creator>
  <cp:lastModifiedBy>tarasova</cp:lastModifiedBy>
  <cp:revision>61</cp:revision>
  <dcterms:created xsi:type="dcterms:W3CDTF">2010-11-14T14:53:02Z</dcterms:created>
  <dcterms:modified xsi:type="dcterms:W3CDTF">2010-12-16T10:31:58Z</dcterms:modified>
</cp:coreProperties>
</file>