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8" r:id="rId4"/>
    <p:sldId id="260" r:id="rId5"/>
    <p:sldId id="268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DF6D-B8A6-4D7A-BF96-27D5F065EB8C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3A28-F0E8-4AC7-B45F-EF501BF1C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DF6D-B8A6-4D7A-BF96-27D5F065EB8C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3A28-F0E8-4AC7-B45F-EF501BF1C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DF6D-B8A6-4D7A-BF96-27D5F065EB8C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3A28-F0E8-4AC7-B45F-EF501BF1C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DF6D-B8A6-4D7A-BF96-27D5F065EB8C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3A28-F0E8-4AC7-B45F-EF501BF1C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DF6D-B8A6-4D7A-BF96-27D5F065EB8C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3A28-F0E8-4AC7-B45F-EF501BF1C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DF6D-B8A6-4D7A-BF96-27D5F065EB8C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3A28-F0E8-4AC7-B45F-EF501BF1C1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DF6D-B8A6-4D7A-BF96-27D5F065EB8C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3A28-F0E8-4AC7-B45F-EF501BF1C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DF6D-B8A6-4D7A-BF96-27D5F065EB8C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3A28-F0E8-4AC7-B45F-EF501BF1C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DF6D-B8A6-4D7A-BF96-27D5F065EB8C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3A28-F0E8-4AC7-B45F-EF501BF1C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DF6D-B8A6-4D7A-BF96-27D5F065EB8C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653A28-F0E8-4AC7-B45F-EF501BF1C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DF6D-B8A6-4D7A-BF96-27D5F065EB8C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53A28-F0E8-4AC7-B45F-EF501BF1C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039DF6D-B8A6-4D7A-BF96-27D5F065EB8C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1653A28-F0E8-4AC7-B45F-EF501BF1C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Город </a:t>
            </a:r>
            <a:r>
              <a:rPr lang="ru-RU" dirty="0" smtClean="0"/>
              <a:t>Самара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Поедешь с </a:t>
            </a:r>
            <a:r>
              <a:rPr lang="ru-RU" dirty="0" err="1" smtClean="0"/>
              <a:t>деньгами,уедешь</a:t>
            </a:r>
            <a:r>
              <a:rPr lang="ru-RU" dirty="0" smtClean="0"/>
              <a:t> с сувенирами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801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995936" cy="6858000"/>
          </a:xfrm>
        </p:spPr>
        <p:txBody>
          <a:bodyPr/>
          <a:lstStyle/>
          <a:p>
            <a:r>
              <a:rPr lang="ru-RU" sz="2000" dirty="0"/>
              <a:t>Памятник Владимиру Высоцкому </a:t>
            </a:r>
            <a:br>
              <a:rPr lang="ru-RU" sz="2000" dirty="0"/>
            </a:br>
            <a:r>
              <a:rPr lang="ru-RU" sz="2000" dirty="0"/>
              <a:t>2008</a:t>
            </a:r>
            <a:br>
              <a:rPr lang="ru-RU" sz="2000" dirty="0"/>
            </a:br>
            <a:r>
              <a:rPr lang="ru-RU" sz="2000" dirty="0"/>
              <a:t>Скульптор — Михаил Шемякин</a:t>
            </a:r>
            <a:br>
              <a:rPr lang="ru-RU" sz="2000" dirty="0"/>
            </a:br>
            <a:r>
              <a:rPr lang="ru-RU" sz="2000" dirty="0"/>
              <a:t>(ул. Молодогвардейская ул.; Самарский Дворец спорта) Открытие памятника состоялось 25 января 2008 года в день 70-летия актёра и барда. Бронзовый памятник представляет собой многофигурную скульптурную композицию. в центре — фигура Высоцкого в роли Гамлета и с гитарой в руках. С правой стороны — фигура мужчины в плаще, олицетворяющая «чёрного человека» (о котором пел Высоцкий) и те губительные силы, что сопровождали </a:t>
            </a:r>
            <a:r>
              <a:rPr lang="ru-RU" sz="2000" dirty="0" smtClean="0"/>
              <a:t>его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5560" y="946"/>
            <a:ext cx="5155282" cy="347981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355976" y="3545632"/>
            <a:ext cx="4896544" cy="3312368"/>
          </a:xfrm>
        </p:spPr>
        <p:txBody>
          <a:bodyPr>
            <a:normAutofit fontScale="92500"/>
          </a:bodyPr>
          <a:lstStyle/>
          <a:p>
            <a:r>
              <a:rPr lang="ru-RU" dirty="0"/>
              <a:t> по жизненному пути. Слева на фоне решетки — фигура надзирателя со связкой ключей. Ближе к центру — фигура женщины с лицом Марины Влади, символизирующая Возлюбленную и Музу Высоцкого. Высота памятника — 5 метров, площадь композиции — 25 кв. метров.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17276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46844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0016" y="116632"/>
            <a:ext cx="4336480" cy="6624736"/>
          </a:xfrm>
        </p:spPr>
        <p:txBody>
          <a:bodyPr>
            <a:normAutofit/>
          </a:bodyPr>
          <a:lstStyle/>
          <a:p>
            <a:r>
              <a:rPr lang="ru-RU" sz="2000" dirty="0"/>
              <a:t>Памятник Святым равноапостольным братьям Кириллу и </a:t>
            </a:r>
            <a:r>
              <a:rPr lang="ru-RU" sz="2000" dirty="0" err="1" smtClean="0"/>
              <a:t>Мефодию</a:t>
            </a:r>
            <a:r>
              <a:rPr lang="ru-RU" sz="2000" dirty="0" smtClean="0"/>
              <a:t> </a:t>
            </a:r>
          </a:p>
          <a:p>
            <a:r>
              <a:rPr lang="ru-RU" sz="2000" dirty="0"/>
              <a:t>2001</a:t>
            </a:r>
          </a:p>
          <a:p>
            <a:r>
              <a:rPr lang="ru-RU" sz="2000" dirty="0"/>
              <a:t>Скульптор — Вячеслав Клыков</a:t>
            </a:r>
          </a:p>
          <a:p>
            <a:r>
              <a:rPr lang="ru-RU" sz="2000" dirty="0"/>
              <a:t>(</a:t>
            </a:r>
            <a:r>
              <a:rPr lang="ru-RU" sz="2000" dirty="0" err="1"/>
              <a:t>Барбошина</a:t>
            </a:r>
            <a:r>
              <a:rPr lang="ru-RU" sz="2000" dirty="0"/>
              <a:t> поляна, ул. Ново-Садовая, 260) Установлен у входа в храм святых Кирилла и </a:t>
            </a:r>
            <a:r>
              <a:rPr lang="ru-RU" sz="2000" dirty="0" err="1"/>
              <a:t>Мефодия</a:t>
            </a:r>
            <a:r>
              <a:rPr lang="ru-RU" sz="2000" dirty="0"/>
              <a:t>. Высота — около 5 метров, вес с постаментом — более 40 тонн</a:t>
            </a:r>
          </a:p>
        </p:txBody>
      </p:sp>
    </p:spTree>
    <p:extLst>
      <p:ext uri="{BB962C8B-B14F-4D97-AF65-F5344CB8AC3E}">
        <p14:creationId xmlns:p14="http://schemas.microsoft.com/office/powerpoint/2010/main" xmlns="" val="407923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27984" cy="6741368"/>
          </a:xfrm>
        </p:spPr>
        <p:txBody>
          <a:bodyPr/>
          <a:lstStyle/>
          <a:p>
            <a:r>
              <a:rPr lang="ru-RU" sz="2000" dirty="0"/>
              <a:t>Памятный комплекс ракеты-носителя «Союз» 2001</a:t>
            </a:r>
            <a:br>
              <a:rPr lang="ru-RU" sz="2000" dirty="0"/>
            </a:br>
            <a:r>
              <a:rPr lang="ru-RU" sz="2000" dirty="0"/>
              <a:t>Архитектор — В. Жукова и Александр Темников.</a:t>
            </a:r>
            <a:br>
              <a:rPr lang="ru-RU" sz="2000" dirty="0"/>
            </a:br>
            <a:r>
              <a:rPr lang="ru-RU" sz="2000" dirty="0"/>
              <a:t>(пересечение пр. Ленина и ул. Ново-садовой) Один из самых известных памятников в городе. Данная ракета производилась в Самаре.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2633" y="1"/>
            <a:ext cx="475136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127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3" y="21771"/>
            <a:ext cx="8992953" cy="2759157"/>
          </a:xfrm>
        </p:spPr>
        <p:txBody>
          <a:bodyPr/>
          <a:lstStyle/>
          <a:p>
            <a:r>
              <a:rPr lang="ru-RU" sz="2000" dirty="0"/>
              <a:t>Самолет-штурмовик Ил-21975</a:t>
            </a:r>
            <a:br>
              <a:rPr lang="ru-RU" sz="2000" dirty="0"/>
            </a:br>
            <a:r>
              <a:rPr lang="ru-RU" sz="2000" dirty="0"/>
              <a:t>Скульптор — Игорь Фёдоров, архитектор — Алексей Моргун.</a:t>
            </a:r>
            <a:br>
              <a:rPr lang="ru-RU" sz="2000" dirty="0"/>
            </a:br>
            <a:r>
              <a:rPr lang="ru-RU" sz="2000" dirty="0"/>
              <a:t>(пересечение Московского ш. и пр. Кирова) Памятник трудовой и боевой славы </a:t>
            </a:r>
            <a:r>
              <a:rPr lang="ru-RU" sz="2000" dirty="0" err="1"/>
              <a:t>куйбышевцев</a:t>
            </a:r>
            <a:r>
              <a:rPr lang="ru-RU" sz="2000" dirty="0"/>
              <a:t> в годы Великой Отечественной войны ,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77" y="2861384"/>
            <a:ext cx="6791471" cy="398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75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6741368"/>
          </a:xfrm>
        </p:spPr>
        <p:txBody>
          <a:bodyPr/>
          <a:lstStyle/>
          <a:p>
            <a:r>
              <a:rPr lang="ru-RU" sz="2000" dirty="0"/>
              <a:t>Официальная дата основания Самары 1586 год, когда по приказу царя Фёдора Иоанновича на левом берегу реки Волга, начали возводить крепость в излучине Самарской луки, которая в дальнейшем получила название Самарский городок. Целью строительства укреплённого городка была защита от набегов степных кочевников, а так же охрана речного пути от Казани до Астрахани. По поводу происхождения названия города Самара, как и у многих других русских городов, есть несколько версий, но самая распространённая та, что город был назван по имени реки Самара, на берегу которой и стоит славный город, что в переводе обозначает степная река. Руководил строительством крепости, по указу царя, князь Григорий Засекин. Крепость возводилась на месте нынешней Хлебной площади, стены укрепления и сторожевые башни были деревянные, с заостренными наверху брёвнами и бойницами для стрельцов, по форме она была вытянута вдоль реки и имела размеры 1,7 км. на 360 метров. К сожалению пожар уничтожил все тогдашние деревянные постройки и до нашего времени они сохранились только в архивных чертежах.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50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-28465"/>
            <a:ext cx="6336704" cy="6597352"/>
          </a:xfrm>
        </p:spPr>
        <p:txBody>
          <a:bodyPr/>
          <a:lstStyle/>
          <a:p>
            <a:r>
              <a:rPr lang="ru-RU" sz="2000" dirty="0"/>
              <a:t>Со временем Самарский городок приобретает статус торгово-экономического центра на Волге и здесь активно ведётся торговля между купцами среднеазиатских стран и Российских представителей. Уже в 1600 году на базе Самарского городка была организована таможня, что позволило упорядочить ведение международной торговли. В 1670 году на Руси было народное восстание под руководством Степана Разина и жители Самары симпатизировали этому народному движению, так летом этого года они восторженно встречали приплывшие корабли с повстанцами. После подавления восстания в Самаре ещё долго ходили различные легенды и сказки по этому поводу.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2"/>
            <a:ext cx="2592288" cy="4495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184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283968" cy="6813376"/>
          </a:xfrm>
        </p:spPr>
        <p:txBody>
          <a:bodyPr/>
          <a:lstStyle/>
          <a:p>
            <a:r>
              <a:rPr lang="ru-RU" sz="1400" dirty="0"/>
              <a:t>В 1688 году Самарский городок был наделён статусом города и ему присвоено название Самара. В Петровские времена в 1708 году Самара стала девятым по счёту городом в составе Казанской губернии, а в 1719 была приписана уже к Астраханской губернии. Не прошло стороной жителей Самары и восстание под предводительством Емельяна Пугачёва, и Самара оказалась первым городом, перешедшим на сторону повстанцев в 1773 году. Везло жителям на различные волнения и смены власти, так в 1918 году, после революции, в Самаре усилиями повстанцев и участниками Чехословацкого корпуса, состоявших в основном из военнопленных австро-венгерской армии, была свергнута советская власть и установлено правление КОМУЧ (комитет бывших членов учредительного собрания). В этот момент была создана Российская республика, в которую вошли несколько губерний, а столицей республики стала Самара. Но и это правление продержалось у власти не долго, и уже в октябре этого же года войска красной армии, под командованием Гая и Василия Чапаева нанесли сокрушительные удары по Чешской армии и восстановили советскую власть в Самаре.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5" y="692696"/>
            <a:ext cx="4788023" cy="5426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820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16632"/>
            <a:ext cx="4824536" cy="6336704"/>
          </a:xfrm>
        </p:spPr>
        <p:txBody>
          <a:bodyPr/>
          <a:lstStyle/>
          <a:p>
            <a:r>
              <a:rPr lang="ru-RU" sz="1600" dirty="0"/>
              <a:t>Было бы логично начать знакомство с Ж.Д. вокзала, так сказать ворота Самары.</a:t>
            </a:r>
            <a:br>
              <a:rPr lang="ru-RU" sz="1600" dirty="0"/>
            </a:br>
            <a:r>
              <a:rPr lang="ru-RU" sz="1600" dirty="0"/>
              <a:t>В 1935 году Самара была переименована в Куйбышев, в честь выдающегося революционного деятеля, тогда город уже представлял собой достаточно мощный экономический центр, который ещё более усилился с началом Великой Отечественной войны. В Самару (Куйбышев) были эвакуированы многие заводы с захваченных гитлеровцами территорий, а так же здесь разместились правительственные органы, некоторые военные управления, а так же наркомат иностранных дел и весь дипломатический корпус Советского Союза. Был создан и резервный штаб для Сталина, который ныне рассекречен и больше известен под названием бункер Сталина.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60648"/>
            <a:ext cx="3912046" cy="4196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36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0"/>
            <a:ext cx="4860032" cy="6858000"/>
          </a:xfrm>
        </p:spPr>
        <p:txBody>
          <a:bodyPr/>
          <a:lstStyle/>
          <a:p>
            <a:r>
              <a:rPr lang="ru-RU" sz="1800" dirty="0"/>
              <a:t>Внутренний интерьер вокзала.</a:t>
            </a:r>
            <a:br>
              <a:rPr lang="ru-RU" sz="1800" dirty="0"/>
            </a:br>
            <a:r>
              <a:rPr lang="ru-RU" sz="1800" dirty="0"/>
              <a:t>В послевоенные годы Самара (Куйбышев) ещё более активно развивается, сейчас это крупный промышленный, научный и культурный центр в России. Самара является мощным центром в сфере промышленности, особенно развиты отрасли металлообработки и машиностроения, авиационная и космическая промышленность. По численности населения Самара занимает 6-е место среди городов РФ. В январе 1991 года городу было возвращено историческое название Самара, всё стало на свои места. Итак, давайте посмотрим на современный облик Самары, прогуляемся по её улочкам, посмотрим самые яркие достопримечательности и символы города, а так же интересные и узнаваемые памятники.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562" y="7707"/>
            <a:ext cx="4283968" cy="5708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90" y="1280406"/>
            <a:ext cx="4176464" cy="5565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83590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0"/>
            <a:ext cx="7731291" cy="5469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H="1">
            <a:off x="827584" y="4941168"/>
            <a:ext cx="7488832" cy="1296144"/>
          </a:xfrm>
        </p:spPr>
        <p:txBody>
          <a:bodyPr>
            <a:normAutofit/>
          </a:bodyPr>
          <a:lstStyle/>
          <a:p>
            <a:r>
              <a:rPr lang="ru-RU" dirty="0"/>
              <a:t>Ж.Д. вокзал необычно высокий, вид на пути со смотровой площадки.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6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655272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cap="none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Сама́ра</a:t>
            </a:r>
            <a:r>
              <a:rPr lang="ru-RU" sz="2000" b="1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— город в Среднем Поволжье России. Административный центр Самарской области, образует муниципальное образование «городской округ Самара». Население — 1,2 млн человек (2012 год)[2], шестой по численности населения город России. В пределах агломерации (третьей по численности населения в России) проживает свыше 2,5 млн человек.</a:t>
            </a:r>
            <a:br>
              <a:rPr lang="ru-RU" sz="2000" b="1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Расположен на левом возвышенном берегу Волги напротив Самарской Луки, при впадении в неё реки Самары (отсюда название города).</a:t>
            </a:r>
            <a:br>
              <a:rPr lang="ru-RU" sz="2000" b="1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Крупный экономический, транспортный, научно-образовательный и культурный центр. Основные отрасли промышленности: машиностроение, нефтепереработка и пищевая промышленность[3].</a:t>
            </a:r>
            <a:br>
              <a:rPr lang="ru-RU" sz="2000" b="1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Самара была основана по указу царя Фёдора в 1586 году как сторожевая крепость Самарский городок. С 1935 по 1991 годы город носил название </a:t>
            </a:r>
            <a:r>
              <a:rPr lang="ru-RU" sz="2000" b="1" cap="none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Ку́йбышев</a:t>
            </a:r>
            <a:r>
              <a:rPr lang="ru-RU" sz="2000" b="1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[4]. Одни из символов города — это самая длинная в России набережная и самое высокое здание вокзала в Европе[5].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14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92696"/>
            <a:ext cx="5328592" cy="576064"/>
          </a:xfrm>
        </p:spPr>
        <p:txBody>
          <a:bodyPr/>
          <a:lstStyle/>
          <a:p>
            <a:r>
              <a:rPr lang="ru-RU" dirty="0"/>
              <a:t>Привокзальная площадь.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412776"/>
            <a:ext cx="7092280" cy="5319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254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172976" cy="1611640"/>
          </a:xfrm>
        </p:spPr>
        <p:txBody>
          <a:bodyPr>
            <a:normAutofit/>
          </a:bodyPr>
          <a:lstStyle/>
          <a:p>
            <a:r>
              <a:rPr lang="ru-RU" sz="2000" dirty="0"/>
              <a:t>Торгово-офисный центр «Вертикаль» 27 этажей.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9230" y="1"/>
            <a:ext cx="494042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396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0"/>
            <a:ext cx="6417146" cy="4815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4952494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Жилой комплекс «Ладья», уютно расположившийся на берегу Волги.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940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39" y="116632"/>
            <a:ext cx="6696744" cy="553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88224" y="980728"/>
            <a:ext cx="2088232" cy="1152128"/>
          </a:xfrm>
        </p:spPr>
        <p:txBody>
          <a:bodyPr>
            <a:normAutofit/>
          </a:bodyPr>
          <a:lstStyle/>
          <a:p>
            <a:r>
              <a:rPr lang="ru-RU" sz="2000" dirty="0"/>
              <a:t>Речной порт в Самаре.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08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Ещё один символ Самары – стела «Ладья», установлена в честь 400-летия Самары, Октябрьская набережная.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97" y="1700808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7998" y="1700808"/>
            <a:ext cx="4416492" cy="3312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137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997512" cy="3423280"/>
          </a:xfrm>
        </p:spPr>
        <p:txBody>
          <a:bodyPr/>
          <a:lstStyle/>
          <a:p>
            <a:r>
              <a:rPr lang="ru-RU" sz="2400" dirty="0"/>
              <a:t>Расположение: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Самара располагается на левом берегу Волги, между реками Самара и Сок; средняя часть Поволжья.</a:t>
            </a:r>
            <a:br>
              <a:rPr lang="ru-RU" sz="2400" dirty="0"/>
            </a:br>
            <a:r>
              <a:rPr lang="ru-RU" sz="2400" dirty="0"/>
              <a:t>Часовой пояс: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28 марта Самарское время перевели на Московское. До этого разница от столицы была +1 час.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80728"/>
            <a:ext cx="7520940" cy="357984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919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6120680"/>
          </a:xfrm>
        </p:spPr>
        <p:txBody>
          <a:bodyPr/>
          <a:lstStyle/>
          <a:p>
            <a:r>
              <a:rPr lang="ru-RU" sz="2000" dirty="0"/>
              <a:t>Добро пожаловать в Самару!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На данном сайте Вы сможете виртуально пройтись по самому интересному, что есть в красивейшем городе на Волге! Ежедневно сайт пополняется новой информацией и фотографиями. Вы сможете увидеть практически все храмы Самары, старинные дома и усадьбы великих людей, проживавших в них, насладиться видом на Волгу, пройтись по набережной, побывать в садах и парках города или посетить музеи и прочие достопримечательности!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Надеюсь, Вам понравится данная виртуальная экскурсия и Вы станете нашим постоянным посетителем!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567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440" y="2204864"/>
            <a:ext cx="3326432" cy="108012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cap="none" spc="0" dirty="0" err="1">
                <a:ln/>
                <a:solidFill>
                  <a:schemeClr val="accent3"/>
                </a:solidFill>
              </a:rPr>
              <a:t>Струковский</a:t>
            </a:r>
            <a:r>
              <a:rPr lang="ru-RU" b="1" cap="none" spc="0" dirty="0">
                <a:ln/>
                <a:solidFill>
                  <a:schemeClr val="accent3"/>
                </a:solidFill>
              </a:rPr>
              <a:t> сад - старейший парк Самары, расположенный на берегу </a:t>
            </a:r>
            <a:r>
              <a:rPr lang="ru-RU" b="1" cap="none" spc="0" dirty="0" smtClean="0">
                <a:ln/>
                <a:solidFill>
                  <a:schemeClr val="accent3"/>
                </a:solidFill>
              </a:rPr>
              <a:t>Волги</a:t>
            </a:r>
          </a:p>
          <a:p>
            <a:endParaRPr lang="ru-RU" b="1" cap="none" spc="0" dirty="0">
              <a:ln/>
              <a:solidFill>
                <a:schemeClr val="accent3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125"/>
            <a:ext cx="2982754" cy="2237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7984" y="2996952"/>
            <a:ext cx="4464496" cy="792088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cap="none" spc="0" dirty="0">
                <a:ln/>
                <a:solidFill>
                  <a:schemeClr val="accent3"/>
                </a:solidFill>
              </a:rPr>
              <a:t>ОАО "Жигулёвское пиво", Жигулевский пивоваренный завод, Самара (Россия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7980" y="3789040"/>
            <a:ext cx="4608556" cy="2880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40" y="3645024"/>
            <a:ext cx="3960440" cy="297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93440" y="2996953"/>
            <a:ext cx="311040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1200" b="1" dirty="0" smtClean="0">
                <a:ln/>
                <a:solidFill>
                  <a:schemeClr val="accent3"/>
                </a:solidFill>
              </a:rPr>
              <a:t>Самарский государственный экономический университет </a:t>
            </a:r>
            <a:r>
              <a:rPr lang="ru-RU" sz="1200" b="1" dirty="0" err="1" smtClean="0">
                <a:ln/>
                <a:solidFill>
                  <a:schemeClr val="accent3"/>
                </a:solidFill>
              </a:rPr>
              <a:t>Samara</a:t>
            </a:r>
            <a:r>
              <a:rPr lang="ru-RU" sz="1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1200" b="1" dirty="0" err="1" smtClean="0">
                <a:ln/>
                <a:solidFill>
                  <a:schemeClr val="accent3"/>
                </a:solidFill>
              </a:rPr>
              <a:t>state</a:t>
            </a:r>
            <a:endParaRPr lang="ru-RU" sz="1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3880" y="0"/>
            <a:ext cx="4838600" cy="2680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779912" y="2680633"/>
            <a:ext cx="525658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1600" b="1" dirty="0" smtClean="0">
                <a:ln/>
                <a:solidFill>
                  <a:schemeClr val="accent3"/>
                </a:solidFill>
              </a:rPr>
              <a:t>Постоянный пользователь. Моя Самара. Храм св. Георгия Победоносца</a:t>
            </a:r>
            <a:endParaRPr lang="ru-RU" sz="16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45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2694731"/>
            <a:ext cx="2843808" cy="4163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" y="2420888"/>
            <a:ext cx="3059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Памятник Высоцкому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2132856"/>
            <a:ext cx="2699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Девушка Ира - Самара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3783" y="3810000"/>
            <a:ext cx="4067175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" y="2605555"/>
            <a:ext cx="4067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Самара. На пересечении улиц 22-го Партсъезда и Красных Коммунаров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5915" y="980728"/>
            <a:ext cx="2484277" cy="3312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923927" y="188640"/>
            <a:ext cx="25202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Самара, Московское шоссе, д.15. </a:t>
            </a:r>
            <a:r>
              <a:rPr lang="ru-RU" sz="1600" dirty="0" err="1" smtClean="0"/>
              <a:t>Mishael</a:t>
            </a:r>
            <a:r>
              <a:rPr lang="ru-RU" sz="1600" dirty="0" smtClean="0"/>
              <a:t>. Памятник БАНДЕРЛОГУ В.В.П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0235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188640"/>
            <a:ext cx="4464496" cy="6264696"/>
          </a:xfrm>
        </p:spPr>
        <p:txBody>
          <a:bodyPr/>
          <a:lstStyle/>
          <a:p>
            <a:r>
              <a:rPr lang="ru-RU" sz="1600" dirty="0"/>
              <a:t>Монумент Славы</a:t>
            </a:r>
            <a:br>
              <a:rPr lang="ru-RU" sz="1600" dirty="0"/>
            </a:br>
            <a:r>
              <a:rPr lang="ru-RU" sz="1600" dirty="0"/>
              <a:t>1971</a:t>
            </a:r>
            <a:br>
              <a:rPr lang="ru-RU" sz="1600" dirty="0"/>
            </a:br>
            <a:r>
              <a:rPr lang="ru-RU" sz="1600" dirty="0"/>
              <a:t>Скульптор — П. Бондаренко, О. Кирюхин, Архитектор А. Самсонов.</a:t>
            </a:r>
            <a:br>
              <a:rPr lang="ru-RU" sz="1600" dirty="0"/>
            </a:br>
            <a:r>
              <a:rPr lang="ru-RU" sz="1600" dirty="0"/>
              <a:t>(пл. Славы) Один из главных символов города. Открыт 5 сентября 1971 года. На 40-метровом пьедестале — 13-метровая фигура рабочего, держащего в поднятых руках крылья. Памятник символизирует собой вклад </a:t>
            </a:r>
            <a:r>
              <a:rPr lang="ru-RU" sz="1600" dirty="0" err="1"/>
              <a:t>самарцев</a:t>
            </a:r>
            <a:r>
              <a:rPr lang="ru-RU" sz="1600" dirty="0"/>
              <a:t> в создание авиационной промышленности страны.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42788"/>
            <a:ext cx="4392488" cy="6557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48064" y="116632"/>
            <a:ext cx="3200400" cy="310896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929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4139952" cy="3024336"/>
          </a:xfrm>
        </p:spPr>
        <p:txBody>
          <a:bodyPr/>
          <a:lstStyle/>
          <a:p>
            <a:r>
              <a:rPr lang="ru-RU" sz="2400" dirty="0"/>
              <a:t>б</a:t>
            </a:r>
            <a:r>
              <a:rPr lang="ru-RU" sz="2400" smtClean="0"/>
              <a:t>орельеф</a:t>
            </a:r>
            <a:r>
              <a:rPr lang="ru-RU" sz="2400" dirty="0" smtClean="0"/>
              <a:t> </a:t>
            </a:r>
            <a:r>
              <a:rPr lang="ru-RU" sz="2400" dirty="0"/>
              <a:t>«Скорбящей Матери-Родине» 1971</a:t>
            </a:r>
            <a:br>
              <a:rPr lang="ru-RU" sz="2400" dirty="0"/>
            </a:br>
            <a:r>
              <a:rPr lang="ru-RU" sz="2400" dirty="0"/>
              <a:t>Скульптор — Бондаренко П., Кирюхин О. Архитектор — Самсонов А.</a:t>
            </a:r>
            <a:br>
              <a:rPr lang="ru-RU" sz="2400" dirty="0"/>
            </a:br>
            <a:r>
              <a:rPr lang="ru-RU" sz="2400" dirty="0"/>
              <a:t>(пл. Славы)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799" y="0"/>
            <a:ext cx="5029201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0" y="3212976"/>
            <a:ext cx="9036496" cy="3240360"/>
          </a:xfrm>
        </p:spPr>
        <p:txBody>
          <a:bodyPr/>
          <a:lstStyle/>
          <a:p>
            <a:r>
              <a:rPr lang="ru-RU" dirty="0"/>
              <a:t>Вечный огонь монумента был зажжен 5 сентября 1971 года — в год 30-летия начала Великой Отечественной войны в память о 225 тысячах уроженцах Куйбышева и Куйбышевской области, павших на полях сражений. Огонь горит в окружении пилонов, на которых высечены имена Героев Советского Союза и полных кавалеров орденов Славы.</a:t>
            </a:r>
          </a:p>
        </p:txBody>
      </p:sp>
    </p:spTree>
    <p:extLst>
      <p:ext uri="{BB962C8B-B14F-4D97-AF65-F5344CB8AC3E}">
        <p14:creationId xmlns:p14="http://schemas.microsoft.com/office/powerpoint/2010/main" xmlns="" val="166662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ru-RU" sz="2000" dirty="0"/>
              <a:t>Бюст конструктора Николая </a:t>
            </a:r>
            <a:r>
              <a:rPr lang="ru-RU" sz="2000" dirty="0" smtClean="0"/>
              <a:t>Кузнецова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2001</a:t>
            </a:r>
            <a:br>
              <a:rPr lang="ru-RU" sz="2000" dirty="0"/>
            </a:br>
            <a:r>
              <a:rPr lang="ru-RU" sz="2000" dirty="0"/>
              <a:t>Архитектор Н. А. Красько, скульптор М. К. </a:t>
            </a:r>
            <a:r>
              <a:rPr lang="ru-RU" sz="2000" dirty="0" err="1"/>
              <a:t>Аникушин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(п. Управленческий, сквер им. Николая Кузнецова)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340768"/>
            <a:ext cx="5395330" cy="4043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7504" y="5229200"/>
            <a:ext cx="8928992" cy="16288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Николай Дмитриевич Кузнецов — советский генеральный конструктор авиационных и ракетных двигателей. Академик, действительный член АН СССР и РАН, дважды Герой Социалистического Труда, почетный гражданин г. Куйбышева(Самары). Открытие памятника 25 июня 2001 года, к юбилею.</a:t>
            </a:r>
          </a:p>
        </p:txBody>
      </p:sp>
    </p:spTree>
    <p:extLst>
      <p:ext uri="{BB962C8B-B14F-4D97-AF65-F5344CB8AC3E}">
        <p14:creationId xmlns:p14="http://schemas.microsoft.com/office/powerpoint/2010/main" xmlns="" val="19476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74</TotalTime>
  <Words>871</Words>
  <Application>Microsoft Office PowerPoint</Application>
  <PresentationFormat>Экран (4:3)</PresentationFormat>
  <Paragraphs>38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Углы</vt:lpstr>
      <vt:lpstr>Город Самара</vt:lpstr>
      <vt:lpstr>Сама́ра — город в Среднем Поволжье России. Административный центр Самарской области, образует муниципальное образование «городской округ Самара». Население — 1,2 млн человек (2012 год)[2], шестой по численности населения город России. В пределах агломерации (третьей по численности населения в России) проживает свыше 2,5 млн человек. Расположен на левом возвышенном берегу Волги напротив Самарской Луки, при впадении в неё реки Самары (отсюда название города). Крупный экономический, транспортный, научно-образовательный и культурный центр. Основные отрасли промышленности: машиностроение, нефтепереработка и пищевая промышленность[3]. Самара была основана по указу царя Фёдора в 1586 году как сторожевая крепость Самарский городок. С 1935 по 1991 годы город носил название Ку́йбышев[4]. Одни из символов города — это самая длинная в России набережная и самое высокое здание вокзала в Европе[5].</vt:lpstr>
      <vt:lpstr>Расположение:  Самара располагается на левом берегу Волги, между реками Самара и Сок; средняя часть Поволжья. Часовой пояс:  28 марта Самарское время перевели на Московское. До этого разница от столицы была +1 час.</vt:lpstr>
      <vt:lpstr>Добро пожаловать в Самару!  На данном сайте Вы сможете виртуально пройтись по самому интересному, что есть в красивейшем городе на Волге! Ежедневно сайт пополняется новой информацией и фотографиями. Вы сможете увидеть практически все храмы Самары, старинные дома и усадьбы великих людей, проживавших в них, насладиться видом на Волгу, пройтись по набережной, побывать в садах и парках города или посетить музеи и прочие достопримечательности!  Надеюсь, Вам понравится данная виртуальная экскурсия и Вы станете нашим постоянным посетителем!</vt:lpstr>
      <vt:lpstr>Слайд 5</vt:lpstr>
      <vt:lpstr>Слайд 6</vt:lpstr>
      <vt:lpstr>Монумент Славы 1971 Скульптор — П. Бондаренко, О. Кирюхин, Архитектор А. Самсонов. (пл. Славы) Один из главных символов города. Открыт 5 сентября 1971 года. На 40-метровом пьедестале — 13-метровая фигура рабочего, держащего в поднятых руках крылья. Памятник символизирует собой вклад самарцев в создание авиационной промышленности страны.</vt:lpstr>
      <vt:lpstr>борельеф «Скорбящей Матери-Родине» 1971 Скульптор — Бондаренко П., Кирюхин О. Архитектор — Самсонов А. (пл. Славы)</vt:lpstr>
      <vt:lpstr>Бюст конструктора Николая Кузнецова  2001 Архитектор Н. А. Красько, скульптор М. К. Аникушин (п. Управленческий, сквер им. Николая Кузнецова)</vt:lpstr>
      <vt:lpstr>Памятник Владимиру Высоцкому  2008 Скульптор — Михаил Шемякин (ул. Молодогвардейская ул.; Самарский Дворец спорта) Открытие памятника состоялось 25 января 2008 года в день 70-летия актёра и барда. Бронзовый памятник представляет собой многофигурную скульптурную композицию. в центре — фигура Высоцкого в роли Гамлета и с гитарой в руках. С правой стороны — фигура мужчины в плаще, олицетворяющая «чёрного человека» (о котором пел Высоцкий) и те губительные силы, что сопровождали его</vt:lpstr>
      <vt:lpstr>Слайд 11</vt:lpstr>
      <vt:lpstr>Памятный комплекс ракеты-носителя «Союз» 2001 Архитектор — В. Жукова и Александр Темников. (пересечение пр. Ленина и ул. Ново-садовой) Один из самых известных памятников в городе. Данная ракета производилась в Самаре.</vt:lpstr>
      <vt:lpstr>Самолет-штурмовик Ил-21975 Скульптор — Игорь Фёдоров, архитектор — Алексей Моргун. (пересечение Московского ш. и пр. Кирова) Памятник трудовой и боевой славы куйбышевцев в годы Великой Отечественной войны ,</vt:lpstr>
      <vt:lpstr>Официальная дата основания Самары 1586 год, когда по приказу царя Фёдора Иоанновича на левом берегу реки Волга, начали возводить крепость в излучине Самарской луки, которая в дальнейшем получила название Самарский городок. Целью строительства укреплённого городка была защита от набегов степных кочевников, а так же охрана речного пути от Казани до Астрахани. По поводу происхождения названия города Самара, как и у многих других русских городов, есть несколько версий, но самая распространённая та, что город был назван по имени реки Самара, на берегу которой и стоит славный город, что в переводе обозначает степная река. Руководил строительством крепости, по указу царя, князь Григорий Засекин. Крепость возводилась на месте нынешней Хлебной площади, стены укрепления и сторожевые башни были деревянные, с заостренными наверху брёвнами и бойницами для стрельцов, по форме она была вытянута вдоль реки и имела размеры 1,7 км. на 360 метров. К сожалению пожар уничтожил все тогдашние деревянные постройки и до нашего времени они сохранились только в архивных чертежах.</vt:lpstr>
      <vt:lpstr>Со временем Самарский городок приобретает статус торгово-экономического центра на Волге и здесь активно ведётся торговля между купцами среднеазиатских стран и Российских представителей. Уже в 1600 году на базе Самарского городка была организована таможня, что позволило упорядочить ведение международной торговли. В 1670 году на Руси было народное восстание под руководством Степана Разина и жители Самары симпатизировали этому народному движению, так летом этого года они восторженно встречали приплывшие корабли с повстанцами. После подавления восстания в Самаре ещё долго ходили различные легенды и сказки по этому поводу.</vt:lpstr>
      <vt:lpstr>В 1688 году Самарский городок был наделён статусом города и ему присвоено название Самара. В Петровские времена в 1708 году Самара стала девятым по счёту городом в составе Казанской губернии, а в 1719 была приписана уже к Астраханской губернии. Не прошло стороной жителей Самары и восстание под предводительством Емельяна Пугачёва, и Самара оказалась первым городом, перешедшим на сторону повстанцев в 1773 году. Везло жителям на различные волнения и смены власти, так в 1918 году, после революции, в Самаре усилиями повстанцев и участниками Чехословацкого корпуса, состоявших в основном из военнопленных австро-венгерской армии, была свергнута советская власть и установлено правление КОМУЧ (комитет бывших членов учредительного собрания). В этот момент была создана Российская республика, в которую вошли несколько губерний, а столицей республики стала Самара. Но и это правление продержалось у власти не долго, и уже в октябре этого же года войска красной армии, под командованием Гая и Василия Чапаева нанесли сокрушительные удары по Чешской армии и восстановили советскую власть в Самаре.</vt:lpstr>
      <vt:lpstr>Было бы логично начать знакомство с Ж.Д. вокзала, так сказать ворота Самары. В 1935 году Самара была переименована в Куйбышев, в честь выдающегося революционного деятеля, тогда город уже представлял собой достаточно мощный экономический центр, который ещё более усилился с началом Великой Отечественной войны. В Самару (Куйбышев) были эвакуированы многие заводы с захваченных гитлеровцами территорий, а так же здесь разместились правительственные органы, некоторые военные управления, а так же наркомат иностранных дел и весь дипломатический корпус Советского Союза. Был создан и резервный штаб для Сталина, который ныне рассекречен и больше известен под названием бункер Сталина.</vt:lpstr>
      <vt:lpstr>Внутренний интерьер вокзала. В послевоенные годы Самара (Куйбышев) ещё более активно развивается, сейчас это крупный промышленный, научный и культурный центр в России. Самара является мощным центром в сфере промышленности, особенно развиты отрасли металлообработки и машиностроения, авиационная и космическая промышленность. По численности населения Самара занимает 6-е место среди городов РФ. В январе 1991 года городу было возвращено историческое название Самара, всё стало на свои места. Итак, давайте посмотрим на современный облик Самары, прогуляемся по её улочкам, посмотрим самые яркие достопримечательности и символы города, а так же интересные и узнаваемые памятники.</vt:lpstr>
      <vt:lpstr>Слайд 19</vt:lpstr>
      <vt:lpstr>Привокзальная площадь. </vt:lpstr>
      <vt:lpstr>Слайд 21</vt:lpstr>
      <vt:lpstr>Слайд 22</vt:lpstr>
      <vt:lpstr>Слайд 23</vt:lpstr>
      <vt:lpstr>Ещё один символ Самары – стела «Ладья», установлена в честь 400-летия Самары, Октябрьская набережная. 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Саратов</dc:title>
  <dc:creator>User</dc:creator>
  <cp:lastModifiedBy>admin</cp:lastModifiedBy>
  <cp:revision>8</cp:revision>
  <dcterms:created xsi:type="dcterms:W3CDTF">2013-03-01T11:22:51Z</dcterms:created>
  <dcterms:modified xsi:type="dcterms:W3CDTF">2013-03-02T04:42:05Z</dcterms:modified>
</cp:coreProperties>
</file>