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15CD-41F1-4D7A-B211-29AB1355F09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0C5A-F74A-4EF8-A85D-01956CE98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15CD-41F1-4D7A-B211-29AB1355F09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0C5A-F74A-4EF8-A85D-01956CE98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15CD-41F1-4D7A-B211-29AB1355F09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0C5A-F74A-4EF8-A85D-01956CE98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15CD-41F1-4D7A-B211-29AB1355F09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0C5A-F74A-4EF8-A85D-01956CE98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15CD-41F1-4D7A-B211-29AB1355F09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0C5A-F74A-4EF8-A85D-01956CE98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15CD-41F1-4D7A-B211-29AB1355F09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0C5A-F74A-4EF8-A85D-01956CE98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15CD-41F1-4D7A-B211-29AB1355F09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0C5A-F74A-4EF8-A85D-01956CE98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15CD-41F1-4D7A-B211-29AB1355F09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0C5A-F74A-4EF8-A85D-01956CE98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15CD-41F1-4D7A-B211-29AB1355F09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0C5A-F74A-4EF8-A85D-01956CE98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15CD-41F1-4D7A-B211-29AB1355F09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0C5A-F74A-4EF8-A85D-01956CE98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15CD-41F1-4D7A-B211-29AB1355F09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0C5A-F74A-4EF8-A85D-01956CE98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B15CD-41F1-4D7A-B211-29AB1355F091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0C5A-F74A-4EF8-A85D-01956CE98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1;&#1080;&#1073;&#1083;&#1080;&#1086;&#1090;&#1077;&#1082;&#1072;\&#1056;&#1072;&#1073;&#1086;&#1095;&#1080;&#1081;%20&#1089;&#1090;&#1086;&#1083;\&#1087;&#1088;&#1072;&#1079;&#1076;&#1085;&#1080;&#1082;\&#1047;&#1086;&#1083;&#1091;&#1096;&#1082;&#1072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1;&#1080;&#1073;&#1083;&#1080;&#1086;&#1090;&#1077;&#1082;&#1072;\&#1056;&#1072;&#1073;&#1086;&#1095;&#1080;&#1081;%20&#1089;&#1090;&#1086;&#1083;\&#1087;&#1088;&#1072;&#1079;&#1076;&#1085;&#1080;&#1082;\&#1040;&#1091;&#1076;&#1080;&#1086;.wma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1;&#1080;&#1073;&#1083;&#1080;&#1086;&#1090;&#1077;&#1082;&#1072;\&#1056;&#1072;&#1073;&#1086;&#1095;&#1080;&#1081;%20&#1089;&#1090;&#1086;&#1083;\&#1087;&#1088;&#1072;&#1079;&#1076;&#1085;&#1080;&#1082;\&#1040;&#1091;&#1076;&#1080;&#1086;.wma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1;&#1080;&#1073;&#1083;&#1080;&#1086;&#1090;&#1077;&#1082;&#1072;\&#1056;&#1072;&#1073;&#1086;&#1095;&#1080;&#1081;%20&#1089;&#1090;&#1086;&#1083;\&#1087;&#1088;&#1072;&#1079;&#1076;&#1085;&#1080;&#1082;\&#1040;&#1091;&#1076;&#1080;&#1086;.wma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41;&#1080;&#1073;&#1083;&#1080;&#1086;&#1090;&#1077;&#1082;&#1072;\&#1056;&#1072;&#1073;&#1086;&#1095;&#1080;&#1081;%20&#1089;&#1090;&#1086;&#1083;\&#1087;&#1088;&#1072;&#1079;&#1076;&#1085;&#1080;&#1082;\&#1095;&#1077;&#1073;.wma" TargetMode="External"/><Relationship Id="rId1" Type="http://schemas.openxmlformats.org/officeDocument/2006/relationships/audio" Target="file:///C:\Documents%20and%20Settings\&#1041;&#1080;&#1073;&#1083;&#1080;&#1086;&#1090;&#1077;&#1082;&#1072;\&#1056;&#1072;&#1073;&#1086;&#1095;&#1080;&#1081;%20&#1089;&#1090;&#1086;&#1083;\&#1087;&#1088;&#1072;&#1079;&#1076;&#1085;&#1080;&#1082;\&#1040;&#1091;&#1076;&#1080;&#1086;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1;&#1080;&#1073;&#1083;&#1080;&#1086;&#1090;&#1077;&#1082;&#1072;\&#1056;&#1072;&#1073;&#1086;&#1095;&#1080;&#1081;%20&#1089;&#1090;&#1086;&#1083;\&#1087;&#1088;&#1072;&#1079;&#1076;&#1085;&#1080;&#1082;\&#1040;&#1091;&#1076;&#1080;&#1086;.wma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1;&#1080;&#1073;&#1083;&#1080;&#1086;&#1090;&#1077;&#1082;&#1072;\&#1056;&#1072;&#1073;&#1086;&#1095;&#1080;&#1081;%20&#1089;&#1090;&#1086;&#1083;\&#1087;&#1088;&#1072;&#1079;&#1076;&#1085;&#1080;&#1082;\&#1047;&#1086;&#1083;&#1091;&#1096;&#1082;&#1072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1;&#1080;&#1073;&#1083;&#1080;&#1086;&#1090;&#1077;&#1082;&#1072;\&#1056;&#1072;&#1073;&#1086;&#1095;&#1080;&#1081;%20&#1089;&#1090;&#1086;&#1083;\&#1087;&#1088;&#1072;&#1079;&#1076;&#1085;&#1080;&#1082;\&#1040;&#1091;&#1076;&#1080;&#1086;_0001.wma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1;&#1080;&#1073;&#1083;&#1080;&#1086;&#1090;&#1077;&#1082;&#1072;\&#1056;&#1072;&#1073;&#1086;&#1095;&#1080;&#1081;%20&#1089;&#1090;&#1086;&#1083;\&#1087;&#1088;&#1072;&#1079;&#1076;&#1085;&#1080;&#1082;\&#1040;&#1091;&#1076;&#1080;&#1086;.wma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1;&#1080;&#1073;&#1083;&#1080;&#1086;&#1090;&#1077;&#1082;&#1072;\&#1056;&#1072;&#1073;&#1086;&#1095;&#1080;&#1081;%20&#1089;&#1090;&#1086;&#1083;\&#1087;&#1088;&#1072;&#1079;&#1076;&#1085;&#1080;&#1082;\&#1040;&#1091;&#1076;&#1080;&#1086;.wma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1;&#1080;&#1073;&#1083;&#1080;&#1086;&#1090;&#1077;&#1082;&#1072;\&#1056;&#1072;&#1073;&#1086;&#1095;&#1080;&#1081;%20&#1089;&#1090;&#1086;&#1083;\&#1087;&#1088;&#1072;&#1079;&#1076;&#1085;&#1080;&#1082;\&#1040;&#1091;&#1076;&#1080;&#1086;.wma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file:///C:\Documents%20and%20Settings\&#1041;&#1080;&#1073;&#1083;&#1080;&#1086;&#1090;&#1077;&#1082;&#1072;\&#1056;&#1072;&#1073;&#1086;&#1095;&#1080;&#1081;%20&#1089;&#1090;&#1086;&#1083;\&#1087;&#1088;&#1072;&#1079;&#1076;&#1085;&#1080;&#1082;\&#1095;&#1072;&#1089;&#1099;.wma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C:\Documents%20and%20Settings\&#1041;&#1080;&#1073;&#1083;&#1080;&#1086;&#1090;&#1077;&#1082;&#1072;\&#1056;&#1072;&#1073;&#1086;&#1095;&#1080;&#1081;%20&#1089;&#1090;&#1086;&#1083;\&#1087;&#1088;&#1072;&#1079;&#1076;&#1085;&#1080;&#1082;\&#1074;&#1072;&#1083;&#1100;&#1089;.wma" TargetMode="External"/><Relationship Id="rId1" Type="http://schemas.openxmlformats.org/officeDocument/2006/relationships/audio" Target="file:///C:\Documents%20and%20Settings\&#1041;&#1080;&#1073;&#1083;&#1080;&#1086;&#1090;&#1077;&#1082;&#1072;\&#1056;&#1072;&#1073;&#1086;&#1095;&#1080;&#1081;%20&#1089;&#1090;&#1086;&#1083;\&#1087;&#1088;&#1072;&#1079;&#1076;&#1085;&#1080;&#1082;\&#1040;&#1091;&#1076;&#1080;&#1086;.wma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1;&#1080;&#1073;&#1083;&#1080;&#1086;&#1090;&#1077;&#1082;&#1072;\&#1056;&#1072;&#1073;&#1086;&#1095;&#1080;&#1081;%20&#1089;&#1090;&#1086;&#1083;\&#1087;&#1088;&#1072;&#1079;&#1076;&#1085;&#1080;&#1082;\&#1040;&#1091;&#1076;&#1080;&#1086;.wma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217171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В гостях у литературных героев.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Зол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5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Библиотека\Рабочий стол\9785945821477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0"/>
            <a:ext cx="4643444" cy="6357958"/>
          </a:xfrm>
          <a:prstGeom prst="rect">
            <a:avLst/>
          </a:prstGeom>
          <a:noFill/>
        </p:spPr>
      </p:pic>
      <p:pic>
        <p:nvPicPr>
          <p:cNvPr id="5" name="Аудио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Библиотека\Рабочий стол\img.ph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00042"/>
            <a:ext cx="4429156" cy="6000792"/>
          </a:xfrm>
          <a:prstGeom prst="rect">
            <a:avLst/>
          </a:prstGeom>
          <a:noFill/>
        </p:spPr>
      </p:pic>
      <p:pic>
        <p:nvPicPr>
          <p:cNvPr id="5" name="Аудио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7239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Библиотека\Рабочий стол\b_978-5-93833-617-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6215106" cy="6357958"/>
          </a:xfrm>
          <a:prstGeom prst="rect">
            <a:avLst/>
          </a:prstGeom>
          <a:noFill/>
        </p:spPr>
      </p:pic>
      <p:pic>
        <p:nvPicPr>
          <p:cNvPr id="5" name="Аудио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Библиотека\Рабочий стол\1564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0"/>
            <a:ext cx="4714908" cy="5929330"/>
          </a:xfrm>
          <a:prstGeom prst="rect">
            <a:avLst/>
          </a:prstGeom>
          <a:noFill/>
        </p:spPr>
      </p:pic>
      <p:pic>
        <p:nvPicPr>
          <p:cNvPr id="6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5715016"/>
            <a:ext cx="304800" cy="304800"/>
          </a:xfrm>
          <a:prstGeom prst="rect">
            <a:avLst/>
          </a:prstGeom>
        </p:spPr>
      </p:pic>
      <p:pic>
        <p:nvPicPr>
          <p:cNvPr id="8" name="чеб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358082" y="1928802"/>
            <a:ext cx="876304" cy="87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6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Библиотека\Рабочий стол\48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00042"/>
            <a:ext cx="5715040" cy="5357850"/>
          </a:xfrm>
          <a:prstGeom prst="rect">
            <a:avLst/>
          </a:prstGeom>
          <a:noFill/>
        </p:spPr>
      </p:pic>
      <p:pic>
        <p:nvPicPr>
          <p:cNvPr id="5" name="Аудио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15272" y="5305436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i="1" dirty="0" smtClean="0"/>
              <a:t>«Кто много читает – тот много знает.»</a:t>
            </a:r>
          </a:p>
          <a:p>
            <a:r>
              <a:rPr lang="ru-RU" dirty="0" smtClean="0"/>
              <a:t>(Народная мудрость.)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Библиотека\Рабочий стол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7429552" cy="5857916"/>
          </a:xfrm>
          <a:prstGeom prst="rect">
            <a:avLst/>
          </a:prstGeom>
          <a:noFill/>
        </p:spPr>
      </p:pic>
      <p:pic>
        <p:nvPicPr>
          <p:cNvPr id="5" name="Picture 2" descr="C:\Documents and Settings\Библиотека\Рабочий стол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186" y="581004"/>
            <a:ext cx="7429552" cy="5857916"/>
          </a:xfrm>
          <a:prstGeom prst="rect">
            <a:avLst/>
          </a:prstGeom>
          <a:noFill/>
        </p:spPr>
      </p:pic>
      <p:pic>
        <p:nvPicPr>
          <p:cNvPr id="6" name="Золуш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9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Библиотека\Рабочий стол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4" y="214290"/>
            <a:ext cx="6029345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Библиотека\Рабочий стол\22283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0"/>
            <a:ext cx="5357882" cy="6858000"/>
          </a:xfrm>
          <a:prstGeom prst="rect">
            <a:avLst/>
          </a:prstGeom>
          <a:noFill/>
        </p:spPr>
      </p:pic>
      <p:pic>
        <p:nvPicPr>
          <p:cNvPr id="5" name="Аудио_0001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Библиотека\Рабочий стол\9785699082353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5157806" cy="6858000"/>
          </a:xfrm>
          <a:prstGeom prst="rect">
            <a:avLst/>
          </a:prstGeom>
          <a:noFill/>
        </p:spPr>
      </p:pic>
      <p:pic>
        <p:nvPicPr>
          <p:cNvPr id="5" name="Аудио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Библиотека\Рабочий стол\10004035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0"/>
            <a:ext cx="5857916" cy="6429396"/>
          </a:xfrm>
          <a:prstGeom prst="rect">
            <a:avLst/>
          </a:prstGeom>
          <a:noFill/>
        </p:spPr>
      </p:pic>
      <p:pic>
        <p:nvPicPr>
          <p:cNvPr id="5" name="Аудио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Библиотека\Рабочий стол\10032799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0"/>
            <a:ext cx="5657850" cy="6357958"/>
          </a:xfrm>
          <a:prstGeom prst="rect">
            <a:avLst/>
          </a:prstGeom>
          <a:noFill/>
        </p:spPr>
      </p:pic>
      <p:pic>
        <p:nvPicPr>
          <p:cNvPr id="5" name="Аудио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Библиотека\Рабочий стол\0015-043-SHarl-perr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214422"/>
            <a:ext cx="4859358" cy="4826006"/>
          </a:xfrm>
          <a:prstGeom prst="rect">
            <a:avLst/>
          </a:prstGeom>
          <a:noFill/>
        </p:spPr>
      </p:pic>
      <p:pic>
        <p:nvPicPr>
          <p:cNvPr id="5" name="Аудио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786710" y="5376874"/>
            <a:ext cx="642942" cy="642942"/>
          </a:xfrm>
          <a:prstGeom prst="rect">
            <a:avLst/>
          </a:prstGeom>
        </p:spPr>
      </p:pic>
      <p:pic>
        <p:nvPicPr>
          <p:cNvPr id="9" name="вальс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643834" y="785794"/>
            <a:ext cx="785818" cy="785818"/>
          </a:xfrm>
          <a:prstGeom prst="rect">
            <a:avLst/>
          </a:prstGeom>
        </p:spPr>
      </p:pic>
      <p:pic>
        <p:nvPicPr>
          <p:cNvPr id="10" name="часы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7643834" y="3214686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8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1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Библиотека\Рабочий стол\10032704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" y="0"/>
            <a:ext cx="5495925" cy="6357958"/>
          </a:xfrm>
          <a:prstGeom prst="rect">
            <a:avLst/>
          </a:prstGeom>
          <a:noFill/>
        </p:spPr>
      </p:pic>
      <p:pic>
        <p:nvPicPr>
          <p:cNvPr id="5" name="Аудио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00958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19</Words>
  <Application>Microsoft Office PowerPoint</Application>
  <PresentationFormat>Экран (4:3)</PresentationFormat>
  <Paragraphs>3</Paragraphs>
  <Slides>15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 гостях у литературных героев.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МОУ СОШ п. Горный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книжного царства.</dc:title>
  <dc:creator>Библиотека</dc:creator>
  <cp:lastModifiedBy>Библиотека</cp:lastModifiedBy>
  <cp:revision>11</cp:revision>
  <dcterms:created xsi:type="dcterms:W3CDTF">2002-12-31T21:04:31Z</dcterms:created>
  <dcterms:modified xsi:type="dcterms:W3CDTF">2002-12-31T21:16:28Z</dcterms:modified>
</cp:coreProperties>
</file>