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3" r:id="rId2"/>
    <p:sldId id="270" r:id="rId3"/>
    <p:sldId id="272" r:id="rId4"/>
    <p:sldId id="273" r:id="rId5"/>
    <p:sldId id="274" r:id="rId6"/>
    <p:sldId id="290" r:id="rId7"/>
    <p:sldId id="275" r:id="rId8"/>
    <p:sldId id="276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5373DF-FEB3-4CD1-A316-C6E81B89809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845A64-9F78-456D-A36F-49ECC4AF1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Усадьба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«Пехра-Яковлевское»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101408"/>
            <a:ext cx="74676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9412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Географическое положение лесопарка усадьбы «Пехра-Яковлевское»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412776"/>
            <a:ext cx="4625280" cy="5112568"/>
          </a:xfrm>
        </p:spPr>
        <p:txBody>
          <a:bodyPr>
            <a:normAutofit lnSpcReduction="10000"/>
          </a:bodyPr>
          <a:lstStyle/>
          <a:p>
            <a:pPr marL="550926" indent="-514350">
              <a:buNone/>
            </a:pPr>
            <a:r>
              <a:rPr lang="ru-RU" sz="2400" dirty="0" smtClean="0"/>
              <a:t>---  Расположен на территории городского округа Балашиха МО;</a:t>
            </a:r>
          </a:p>
          <a:p>
            <a:pPr marL="550926" indent="-514350">
              <a:buNone/>
            </a:pPr>
            <a:r>
              <a:rPr lang="ru-RU" sz="2400" dirty="0" smtClean="0"/>
              <a:t>---  Северная граница примыкает к автотрассе Москва - Н.Новгород;</a:t>
            </a:r>
          </a:p>
          <a:p>
            <a:pPr marL="550926" indent="-514350">
              <a:buNone/>
            </a:pPr>
            <a:r>
              <a:rPr lang="ru-RU" sz="2400" dirty="0" smtClean="0"/>
              <a:t>---  Южная граница – коренной берег реки Пехорки;</a:t>
            </a:r>
          </a:p>
          <a:p>
            <a:pPr marL="550926" indent="-514350">
              <a:buNone/>
            </a:pPr>
            <a:r>
              <a:rPr lang="ru-RU" sz="2400" dirty="0" smtClean="0"/>
              <a:t>---  Западная граница – улица Первомайская г. Балашихи;</a:t>
            </a:r>
          </a:p>
          <a:p>
            <a:pPr marL="550926" indent="-514350">
              <a:buNone/>
            </a:pPr>
            <a:r>
              <a:rPr lang="ru-RU" sz="2400" dirty="0" smtClean="0"/>
              <a:t>---  Восточная граница – Леоновское шоссе.</a:t>
            </a:r>
          </a:p>
          <a:p>
            <a:pPr marL="550926" indent="-514350">
              <a:buAutoNum type="arabicPeriod"/>
            </a:pPr>
            <a:endParaRPr lang="ru-RU" dirty="0" smtClean="0"/>
          </a:p>
          <a:p>
            <a:pPr marL="550926" indent="-514350">
              <a:buAutoNum type="arabicPeriod"/>
            </a:pPr>
            <a:endParaRPr lang="ru-RU" dirty="0"/>
          </a:p>
        </p:txBody>
      </p:sp>
      <p:pic>
        <p:nvPicPr>
          <p:cNvPr id="5" name="Содержимое 4" descr="http://goledyanka.narod.ru/images/Raznoe/Balashixa/Pexra-Yakovlevskoe/kniga/genplan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044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История усадьбы «Пехра-Яковлевское»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5915000" cy="4785395"/>
          </a:xfrm>
        </p:spPr>
        <p:txBody>
          <a:bodyPr/>
          <a:lstStyle/>
          <a:p>
            <a:pPr marL="550926" indent="-514350">
              <a:buNone/>
            </a:pPr>
            <a:r>
              <a:rPr lang="ru-RU" sz="2400" dirty="0" smtClean="0"/>
              <a:t>*** Известна по описи с 1704 г.</a:t>
            </a:r>
          </a:p>
          <a:p>
            <a:pPr marL="550926" indent="-514350">
              <a:buNone/>
            </a:pPr>
            <a:r>
              <a:rPr lang="ru-RU" sz="2400" dirty="0" smtClean="0"/>
              <a:t>*** С 1591 г. по 1828 г. принадлежала князьям Голицыным.</a:t>
            </a:r>
          </a:p>
          <a:p>
            <a:pPr marL="550926" indent="-514350">
              <a:buNone/>
            </a:pPr>
            <a:r>
              <a:rPr lang="ru-RU" sz="2400" dirty="0" smtClean="0"/>
              <a:t>*** С 1829 по 1832 г. – владение  Гагариных.</a:t>
            </a:r>
          </a:p>
          <a:p>
            <a:pPr marL="550926" indent="-514350">
              <a:buNone/>
            </a:pPr>
            <a:r>
              <a:rPr lang="ru-RU" sz="2400" dirty="0" smtClean="0"/>
              <a:t>*** С 1870 г. до 1917 г. – принадлежала </a:t>
            </a:r>
            <a:r>
              <a:rPr lang="ru-RU" sz="2400" dirty="0" err="1" smtClean="0"/>
              <a:t>Рооп</a:t>
            </a:r>
            <a:r>
              <a:rPr lang="ru-RU" sz="2400" dirty="0" smtClean="0"/>
              <a:t>.</a:t>
            </a:r>
          </a:p>
          <a:p>
            <a:pPr marL="550926" indent="-514350">
              <a:buNone/>
            </a:pPr>
            <a:endParaRPr lang="ru-RU" sz="2400" dirty="0" smtClean="0"/>
          </a:p>
          <a:p>
            <a:pPr marL="550926" indent="-514350">
              <a:buAutoNum type="arabicPeriod"/>
            </a:pPr>
            <a:endParaRPr lang="ru-RU" dirty="0"/>
          </a:p>
        </p:txBody>
      </p:sp>
      <p:pic>
        <p:nvPicPr>
          <p:cNvPr id="5" name="Рисунок 4" descr="http://goledyanka.narod.ru/images/Raznoe/Balashixa/Pexra-Yakovlevskoe/P612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2867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8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Особенности архитектуры и планировки усадьбы «Пехра-Яковлевское»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506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*** </a:t>
            </a:r>
            <a:r>
              <a:rPr lang="ru-RU" sz="2400" dirty="0" smtClean="0"/>
              <a:t>Парадная часть   ансамбля имеет панорамный характер застройки.</a:t>
            </a:r>
          </a:p>
          <a:p>
            <a:pPr>
              <a:buNone/>
            </a:pPr>
            <a:r>
              <a:rPr lang="ru-RU" sz="2400" dirty="0" smtClean="0"/>
              <a:t>*** Строгая симметрия центрального комплекса сочетается со свободной планировкой липовой аллеи.</a:t>
            </a:r>
          </a:p>
          <a:p>
            <a:pPr>
              <a:buNone/>
            </a:pPr>
            <a:r>
              <a:rPr lang="ru-RU" sz="2400" dirty="0" smtClean="0"/>
              <a:t>*** В состав архитектурного комплекса входят дом с двумя флигелями, церковь, здания театра и </a:t>
            </a:r>
            <a:r>
              <a:rPr lang="ru-RU" sz="2400" dirty="0" err="1" smtClean="0"/>
              <a:t>оранжереию</a:t>
            </a:r>
            <a:endParaRPr lang="ru-RU" sz="2400" dirty="0"/>
          </a:p>
        </p:txBody>
      </p:sp>
      <p:pic>
        <p:nvPicPr>
          <p:cNvPr id="4" name="Рисунок 3" descr="http://goledyanka.narod.ru/images/Raznoe/Balashixa/Pexra-Yakovlevskoe/P6120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762250" cy="18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temples.ru/private/f000002/5001022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492896"/>
            <a:ext cx="1609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Пейзажный парк князей Голицыных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908720"/>
            <a:ext cx="5688632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*** Во второй половине 18 – начале 19 веков на территории усадьбы «Пехра-Яковлевское» был высажен большой липовый и сосновый парк («верхний парк»).</a:t>
            </a:r>
          </a:p>
          <a:p>
            <a:pPr>
              <a:buNone/>
            </a:pPr>
            <a:r>
              <a:rPr lang="ru-RU" sz="2400" dirty="0" smtClean="0"/>
              <a:t>*** Аллеи парка были разбиты на французский манер.</a:t>
            </a:r>
          </a:p>
          <a:p>
            <a:pPr>
              <a:buNone/>
            </a:pPr>
            <a:r>
              <a:rPr lang="ru-RU" sz="2400" dirty="0" smtClean="0"/>
              <a:t>*** 1805 – 1810 г.г. – интенсивная посадка деревьев в парке.</a:t>
            </a:r>
          </a:p>
          <a:p>
            <a:pPr>
              <a:buNone/>
            </a:pPr>
            <a:r>
              <a:rPr lang="ru-RU" sz="2400" dirty="0" smtClean="0"/>
              <a:t>*** Было высажено: 467 кронных лип, 2060 берез, 17271 шпалерная липа, 2150 рябин, 547 кленов, 504 куста калины и др. деревья. </a:t>
            </a:r>
          </a:p>
          <a:p>
            <a:pPr>
              <a:buNone/>
            </a:pPr>
            <a:r>
              <a:rPr lang="ru-RU" sz="2400" dirty="0" smtClean="0"/>
              <a:t>*** Деревья значительно пострадали от  вырубок.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78" y="1080581"/>
            <a:ext cx="2581275" cy="193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Экологическое состояние лесопарка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472608"/>
          </a:xfrm>
        </p:spPr>
        <p:txBody>
          <a:bodyPr>
            <a:normAutofit lnSpcReduction="10000"/>
          </a:bodyPr>
          <a:lstStyle/>
          <a:p>
            <a:pPr marL="493776" indent="-457200">
              <a:buNone/>
            </a:pPr>
            <a:r>
              <a:rPr lang="ru-RU" sz="2400" dirty="0" smtClean="0"/>
              <a:t>1. Основные лесообразующие породы: сосна, ель, липа, береза, клен, рябина.</a:t>
            </a:r>
          </a:p>
          <a:p>
            <a:pPr marL="493776" indent="-457200">
              <a:buNone/>
            </a:pPr>
            <a:r>
              <a:rPr lang="ru-RU" sz="2400" dirty="0" smtClean="0"/>
              <a:t>2. Распределение растительности определяется климатом, рельефом, почвами и хозяйственной деятельностью человека.</a:t>
            </a:r>
          </a:p>
          <a:p>
            <a:pPr marL="493776" indent="-457200">
              <a:buNone/>
            </a:pPr>
            <a:r>
              <a:rPr lang="ru-RU" sz="2400" dirty="0" smtClean="0"/>
              <a:t>3. Крона ели снижает солнечное освещение,  задерживает более 30% осадков. Еловая подстилка бедна микрофлорой, что тормозит разложение органических остатков. Для еловых формаций характерен моховой покров (кукушкин лен).</a:t>
            </a:r>
          </a:p>
          <a:p>
            <a:pPr marL="493776" indent="-457200">
              <a:buNone/>
            </a:pPr>
            <a:r>
              <a:rPr lang="ru-RU" sz="2400" dirty="0" smtClean="0"/>
              <a:t>4. Сосняки развиваются на сухих песчаных почвах с недостатком минеральных веществ.</a:t>
            </a:r>
          </a:p>
          <a:p>
            <a:pPr marL="493776" indent="-457200">
              <a:buNone/>
            </a:pPr>
            <a:r>
              <a:rPr lang="ru-RU" sz="2400" dirty="0" smtClean="0"/>
              <a:t>5. Рябины произрастают в подросте среди липняков. Недостаток света – высота не превышает 7 – 8 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Геологическое строение и рельеф  лесопарка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550926" indent="-51435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--- Приурочен к </a:t>
            </a:r>
            <a:r>
              <a:rPr lang="ru-RU" sz="2400" dirty="0" err="1" smtClean="0">
                <a:solidFill>
                  <a:srgbClr val="FFFF00"/>
                </a:solidFill>
              </a:rPr>
              <a:t>Пехоркинской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полого-волнистой</a:t>
            </a:r>
            <a:r>
              <a:rPr lang="ru-RU" sz="2400" dirty="0" smtClean="0">
                <a:solidFill>
                  <a:srgbClr val="FFFF00"/>
                </a:solidFill>
              </a:rPr>
              <a:t> равнине, являющейся западной частью Мещеры.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--- Абсолютные высоты – 125 – 148 м.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--- Особенность рельефа: выровненные участки и овальные западины диаметром 10 – 15 м.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--- Распространены флювиогляциальные разнозернистые пески, ниже залегают глины днепровской морены, далее гравийно-галечные образования.</a:t>
            </a:r>
          </a:p>
          <a:p>
            <a:pPr marL="550926" indent="-514350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--- С поверхности грунты представлены песком и переслаивающимися глинами и суглинками.</a:t>
            </a:r>
          </a:p>
          <a:p>
            <a:pPr marL="550926" indent="-514350"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Геолого-геоморфологический профиль долины реки Пехорки в среднем ее течении</a:t>
            </a:r>
            <a:br>
              <a:rPr lang="ru-RU" sz="3200" dirty="0" smtClean="0"/>
            </a:br>
            <a:r>
              <a:rPr lang="ru-RU" sz="3200" dirty="0" smtClean="0"/>
              <a:t> (составлен автором )</a:t>
            </a:r>
            <a:endParaRPr lang="ru-RU" sz="3200" dirty="0"/>
          </a:p>
        </p:txBody>
      </p:sp>
      <p:pic>
        <p:nvPicPr>
          <p:cNvPr id="5" name="Содержимое 4" descr="график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на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9604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Состояние атмосферного воздуха в лесопарке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9544" y="1340768"/>
            <a:ext cx="378092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*  На территории лесопарка повышенный уровень загрязнения в 5 раз выше ПДК.</a:t>
            </a:r>
          </a:p>
          <a:p>
            <a:pPr>
              <a:buFont typeface="Arial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Наличие пылевых частиц и вредных примесей в 10 выше фона.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/Служба ЭКОАНАЛИЗ/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ecofactor.ru/kar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6805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769</TotalTime>
  <Words>453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Усадьба  «Пехра-Яковлевское»</vt:lpstr>
      <vt:lpstr>Географическое положение лесопарка усадьбы «Пехра-Яковлевское»</vt:lpstr>
      <vt:lpstr>История усадьбы «Пехра-Яковлевское»</vt:lpstr>
      <vt:lpstr>Особенности архитектуры и планировки усадьбы «Пехра-Яковлевское»</vt:lpstr>
      <vt:lpstr>Пейзажный парк князей Голицыных</vt:lpstr>
      <vt:lpstr>Экологическое состояние лесопарка</vt:lpstr>
      <vt:lpstr>Геологическое строение и рельеф  лесопарка</vt:lpstr>
      <vt:lpstr>Геолого-геоморфологический профиль долины реки Пехорки в среднем ее течении  (составлен автором )</vt:lpstr>
      <vt:lpstr>Состояние атмосферного воздуха в лесопарке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дипломка</dc:title>
  <dc:creator>Света</dc:creator>
  <cp:lastModifiedBy>Света</cp:lastModifiedBy>
  <cp:revision>150</cp:revision>
  <dcterms:created xsi:type="dcterms:W3CDTF">2013-10-30T08:20:47Z</dcterms:created>
  <dcterms:modified xsi:type="dcterms:W3CDTF">2014-01-14T19:38:56Z</dcterms:modified>
</cp:coreProperties>
</file>