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1%81%D1%81%D0%BA%D0%B8%D0%B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0%D1%80%D0%BC%D1%8F%D0%BD%D0%B5" TargetMode="External"/><Relationship Id="rId4" Type="http://schemas.openxmlformats.org/officeDocument/2006/relationships/hyperlink" Target="http://ru.wikipedia.org/wiki/%D0%A3%D0%BA%D1%80%D0%B0%D0%B8%D0%BD%D1%86%D1%8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B%D1%8C%D1%81%D0%BA%D0%BE%D0%B5_%D1%85%D0%BE%D0%B7%D1%8F%D0%B9%D1%81%D1%82%D0%B2%D0%B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A%D0%A4%D0%A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0%D1%81%D0%BD%D0%BE%D0%B4%D0%B0%D1%8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0%D0%B2%D0%BB%D0%BE%D0%B2%D1%81%D0%BA%D0%B0%D1%8F_(%D1%81%D1%82%D0%B0%D0%BD%D0%B8%D1%86%D0%B0)" TargetMode="External"/><Relationship Id="rId5" Type="http://schemas.openxmlformats.org/officeDocument/2006/relationships/hyperlink" Target="http://ru.wikipedia.org/wiki/%D0%A1%D0%B0%D0%BB%D1%8C%D1%81%D0%BA" TargetMode="External"/><Relationship Id="rId4" Type="http://schemas.openxmlformats.org/officeDocument/2006/relationships/hyperlink" Target="http://ru.wikipedia.org/wiki/%D0%A2%D0%B8%D1%85%D0%BE%D1%80%D0%B5%D1%86%D0%B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28802"/>
            <a:ext cx="8458200" cy="36433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Выселковский</a:t>
            </a:r>
            <a:r>
              <a:rPr lang="ru-RU" dirty="0" smtClean="0"/>
              <a:t> район: вчера, сегодня, завтра»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руководитель –учитель географии и </a:t>
            </a:r>
            <a:r>
              <a:rPr lang="ru-RU" sz="1400" dirty="0" err="1" smtClean="0"/>
              <a:t>кубановедения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err="1" smtClean="0"/>
              <a:t>самченко</a:t>
            </a:r>
            <a:r>
              <a:rPr lang="ru-RU" sz="1400" dirty="0" smtClean="0"/>
              <a:t> О.Н.</a:t>
            </a:r>
            <a:br>
              <a:rPr lang="ru-RU" sz="1400" dirty="0" smtClean="0"/>
            </a:br>
            <a:r>
              <a:rPr lang="ru-RU" sz="1400" dirty="0" smtClean="0"/>
              <a:t>ст. </a:t>
            </a:r>
            <a:r>
              <a:rPr lang="ru-RU" sz="1400" dirty="0" err="1" smtClean="0"/>
              <a:t>новогражданская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2014 </a:t>
            </a:r>
            <a:r>
              <a:rPr lang="ru-RU" sz="1400" dirty="0" smtClean="0"/>
              <a:t>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85725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Муниципальное бюджетное общеобразовательное учреждение средняя общеобразовательная </a:t>
            </a:r>
          </a:p>
          <a:p>
            <a:pPr algn="ctr"/>
            <a:r>
              <a:rPr lang="ru-RU" sz="1400" dirty="0" smtClean="0"/>
              <a:t>школа № 11 станицы </a:t>
            </a:r>
            <a:r>
              <a:rPr lang="ru-RU" sz="1400" dirty="0" err="1" smtClean="0"/>
              <a:t>Новогражданской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Население района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7572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Население района составляет 60626 человек, все — сельские жители. Среди всего постоянного населения мужчины составляют — 46,5%, женщины — 53,5%. Женского населения фертильного возраста — 15023 человека (46,7% от общей численности женщин). Дети от 0 до 17 лет — 13041 (21,7% всего населения), взрослых — 47143 человек (78,3%). В общей численности населения 34678 (57,6%) — лица трудоспособного возраста, 24,1% — пенсионеры.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Учитель\Мои документы\clip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6"/>
            <a:ext cx="5143536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285860"/>
            <a:ext cx="28575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Основные национальные группы: </a:t>
            </a:r>
          </a:p>
          <a:p>
            <a:r>
              <a:rPr lang="ru-RU" sz="2800" u="sng" dirty="0" smtClean="0">
                <a:hlinkClick r:id="rId3" tooltip="Русские"/>
              </a:rPr>
              <a:t>русские</a:t>
            </a:r>
            <a:r>
              <a:rPr lang="ru-RU" sz="2800" dirty="0" smtClean="0"/>
              <a:t> — 92 %, </a:t>
            </a:r>
            <a:r>
              <a:rPr lang="ru-RU" sz="2800" u="sng" dirty="0" smtClean="0">
                <a:hlinkClick r:id="rId4" tooltip="Украинцы"/>
              </a:rPr>
              <a:t>украинцы</a:t>
            </a:r>
            <a:r>
              <a:rPr lang="ru-RU" sz="2800" dirty="0" smtClean="0"/>
              <a:t> — 3 %, </a:t>
            </a:r>
            <a:r>
              <a:rPr lang="ru-RU" sz="2800" u="sng" dirty="0" smtClean="0">
                <a:hlinkClick r:id="rId5" tooltip="Армяне"/>
              </a:rPr>
              <a:t>армяне</a:t>
            </a:r>
            <a:r>
              <a:rPr lang="ru-RU" sz="2800" dirty="0" smtClean="0"/>
              <a:t> — 1,5 %, прочие — 3,5 %.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Экономика района</a:t>
            </a:r>
            <a:endParaRPr lang="ru-RU" dirty="0"/>
          </a:p>
        </p:txBody>
      </p:sp>
      <p:pic>
        <p:nvPicPr>
          <p:cNvPr id="23554" name="Picture 2" descr="C:\Documents and Settings\Учитель\Мои документы\фото\01052012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54163"/>
            <a:ext cx="4857784" cy="45259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582341"/>
            <a:ext cx="56436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Преимущественное развитие имеют традиционные производственные отрасли — </a:t>
            </a:r>
            <a:r>
              <a:rPr lang="ru-RU" sz="2400" u="sng" dirty="0" smtClean="0">
                <a:hlinkClick r:id="rId3" tooltip="Сельское хозяйство"/>
              </a:rPr>
              <a:t>сельское хозяйство</a:t>
            </a:r>
            <a:r>
              <a:rPr lang="ru-RU" sz="2400" dirty="0" smtClean="0"/>
              <a:t> и </a:t>
            </a:r>
            <a:r>
              <a:rPr lang="ru-RU" sz="2400" dirty="0" err="1" smtClean="0"/>
              <a:t>сельхозпереработка</a:t>
            </a:r>
            <a:r>
              <a:rPr lang="ru-RU" sz="2400" dirty="0" smtClean="0"/>
              <a:t>. Бытовое обслуживание населения, торговля, общественное питание является сферой деятельности малого бизнеса. На территории района 11 сельскохозяйственных предприятий, 524 </a:t>
            </a:r>
            <a:r>
              <a:rPr lang="ru-RU" sz="2400" u="sng" dirty="0" smtClean="0">
                <a:hlinkClick r:id="rId4" tooltip="КФХ"/>
              </a:rPr>
              <a:t>крестьянских (фермерских) хозяйств</a:t>
            </a:r>
            <a:r>
              <a:rPr lang="ru-RU" sz="2400" dirty="0" smtClean="0"/>
              <a:t>, 2 промышленных предприятия пищевой отрасли, 2 транспортных предприятия, 4 строительные организации и др.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pic>
        <p:nvPicPr>
          <p:cNvPr id="24578" name="Picture 2" descr="C:\Documents and Settings\Учитель\Мои документы\clip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4" y="1525455"/>
            <a:ext cx="4629178" cy="41895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500174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Главные транспортные магистрали — железная дорога «</a:t>
            </a:r>
            <a:r>
              <a:rPr lang="ru-RU" sz="2400" u="sng" dirty="0" smtClean="0">
                <a:hlinkClick r:id="rId3" tooltip="Краснодар"/>
              </a:rPr>
              <a:t>Краснодар</a:t>
            </a:r>
            <a:r>
              <a:rPr lang="ru-RU" sz="2400" dirty="0" smtClean="0"/>
              <a:t>—</a:t>
            </a:r>
            <a:r>
              <a:rPr lang="ru-RU" sz="2400" u="sng" dirty="0" smtClean="0">
                <a:hlinkClick r:id="rId4" tooltip="Тихорецк"/>
              </a:rPr>
              <a:t>Тихорецк</a:t>
            </a:r>
            <a:r>
              <a:rPr lang="ru-RU" sz="2400" dirty="0" smtClean="0"/>
              <a:t>—</a:t>
            </a:r>
            <a:r>
              <a:rPr lang="ru-RU" sz="2400" u="sng" dirty="0" smtClean="0">
                <a:hlinkClick r:id="rId5" tooltip="Сальск"/>
              </a:rPr>
              <a:t>Сальск</a:t>
            </a:r>
            <a:r>
              <a:rPr lang="ru-RU" sz="2400" dirty="0" smtClean="0"/>
              <a:t>», автомобильная дорога «</a:t>
            </a:r>
            <a:r>
              <a:rPr lang="ru-RU" sz="2400" u="sng" dirty="0" smtClean="0">
                <a:hlinkClick r:id="rId3" tooltip="Краснодар"/>
              </a:rPr>
              <a:t>Краснодар</a:t>
            </a:r>
            <a:r>
              <a:rPr lang="ru-RU" sz="2400" dirty="0" smtClean="0"/>
              <a:t>—</a:t>
            </a:r>
            <a:r>
              <a:rPr lang="ru-RU" sz="2400" u="sng" dirty="0" smtClean="0">
                <a:hlinkClick r:id="rId6" tooltip="Павловская (станица)"/>
              </a:rPr>
              <a:t>Павловская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Учитель\Мои документы\фото\01052012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4357718" cy="4929222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86314" y="1227864"/>
            <a:ext cx="435768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РАЙОН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мой любимый,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мой казачий,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 под счастливой звездой.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я родился,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процветаю,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 с Кубанью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Единой судьбой.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мои предки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далекие годы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Создали свой очаг,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родословной жизни ветки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поломает лютый враг.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Учитель\Мои документы\фото\01052012548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357718" cy="4857784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20" y="2061726"/>
            <a:ext cx="45720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Тобой горжусь, мой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Твоих побед не перечесть.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удаль казаков сильна,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свет любви в народе есть.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район процветает,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радость встречают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Кубани  родной.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Используемая литература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43182"/>
            <a:ext cx="8686800" cy="3436943"/>
          </a:xfrm>
        </p:spPr>
        <p:txBody>
          <a:bodyPr/>
          <a:lstStyle/>
          <a:p>
            <a:pPr lvl="0"/>
            <a:r>
              <a:rPr lang="ru-RU" sz="1800" dirty="0" smtClean="0"/>
              <a:t>Основные административно-территориальные преобразования на Кубани (1793—1985 гг.) / Сост.: А. С. </a:t>
            </a:r>
            <a:r>
              <a:rPr lang="ru-RU" sz="1800" dirty="0" err="1" smtClean="0"/>
              <a:t>Азаренкова</a:t>
            </a:r>
            <a:r>
              <a:rPr lang="ru-RU" sz="1800" dirty="0" smtClean="0"/>
              <a:t>, И. Ю. Бондарь, Н.С. </a:t>
            </a:r>
            <a:r>
              <a:rPr lang="ru-RU" sz="1800" dirty="0" err="1" smtClean="0"/>
              <a:t>Вертышева</a:t>
            </a:r>
            <a:r>
              <a:rPr lang="ru-RU" sz="1800" dirty="0" smtClean="0"/>
              <a:t>. — Краснодар: Краснодарское кн. изд-во, 1986. — 394 с. </a:t>
            </a:r>
          </a:p>
          <a:p>
            <a:pPr lvl="0"/>
            <a:r>
              <a:rPr lang="ru-RU" sz="1800" dirty="0" smtClean="0"/>
              <a:t>Учебные пособия по </a:t>
            </a:r>
            <a:r>
              <a:rPr lang="ru-RU" sz="1800" dirty="0" err="1" smtClean="0"/>
              <a:t>кубановедению</a:t>
            </a:r>
            <a:r>
              <a:rPr lang="ru-RU" sz="1800" dirty="0" smtClean="0"/>
              <a:t> для 5-8 классов. Б.А. </a:t>
            </a:r>
            <a:r>
              <a:rPr lang="ru-RU" sz="1800" dirty="0" err="1" smtClean="0"/>
              <a:t>Трёхбратов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Атлас Краснодарского края ( карты – географическое положение края)</a:t>
            </a:r>
          </a:p>
          <a:p>
            <a:pPr lvl="0"/>
            <a:r>
              <a:rPr lang="ru-RU" sz="1800" dirty="0" smtClean="0"/>
              <a:t>Использованы фотографии ученицы 9 класса Ю.Макаровой и </a:t>
            </a:r>
            <a:r>
              <a:rPr lang="ru-RU" sz="1800" dirty="0" err="1" smtClean="0"/>
              <a:t>Самченко</a:t>
            </a:r>
            <a:r>
              <a:rPr lang="ru-RU" sz="1800" dirty="0" smtClean="0"/>
              <a:t> О.Н.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Бывают районы, недвижны веками,</a:t>
            </a:r>
            <a:br>
              <a:rPr lang="ru-RU" sz="2000" dirty="0" smtClean="0"/>
            </a:br>
            <a:r>
              <a:rPr lang="ru-RU" sz="2000" dirty="0" smtClean="0"/>
              <a:t>зарывшись во мглу и мох,</a:t>
            </a:r>
            <a:br>
              <a:rPr lang="ru-RU" sz="2000" dirty="0" smtClean="0"/>
            </a:br>
            <a:r>
              <a:rPr lang="ru-RU" sz="2000" dirty="0" smtClean="0"/>
              <a:t>но есть и такие, где каждый камень</a:t>
            </a:r>
            <a:br>
              <a:rPr lang="ru-RU" sz="2000" dirty="0" smtClean="0"/>
            </a:br>
            <a:r>
              <a:rPr lang="ru-RU" sz="2000" dirty="0" smtClean="0"/>
              <a:t>гудит голосами эпох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26" name="Picture 2" descr="C:\Documents and Settings\Учитель\Мои документы\фото\01052012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600079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Из истории района</a:t>
            </a:r>
            <a:endParaRPr lang="ru-RU" dirty="0"/>
          </a:p>
        </p:txBody>
      </p:sp>
      <p:pic>
        <p:nvPicPr>
          <p:cNvPr id="2051" name="Picture 3" descr="i?id=538748855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571612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1357298"/>
            <a:ext cx="4286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Район был образован 31 декабря 1934 года в результате разукрупнения Азово-Черноморского края. Первоначально район состоял из  сельских советов: </a:t>
            </a:r>
          </a:p>
          <a:p>
            <a:r>
              <a:rPr lang="ru-RU" sz="2000" dirty="0" smtClean="0"/>
              <a:t>1.Бейсугского; </a:t>
            </a:r>
          </a:p>
          <a:p>
            <a:r>
              <a:rPr lang="ru-RU" sz="2000" dirty="0" smtClean="0"/>
              <a:t>2. </a:t>
            </a:r>
            <a:r>
              <a:rPr lang="ru-RU" sz="2000" dirty="0" err="1" smtClean="0"/>
              <a:t>Бейсужёк</a:t>
            </a:r>
            <a:r>
              <a:rPr lang="ru-RU" sz="2000" dirty="0" smtClean="0"/>
              <a:t> Второй (хутор)</a:t>
            </a:r>
            <a:r>
              <a:rPr lang="ru-RU" sz="2000" dirty="0" err="1" smtClean="0"/>
              <a:t>|Бейсужекского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3. Березанская </a:t>
            </a:r>
            <a:r>
              <a:rPr lang="ru-RU" sz="2000" dirty="0" err="1" smtClean="0"/>
              <a:t>Березанского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Бузиновская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Бузиновского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5. Выселки (станица)</a:t>
            </a:r>
            <a:r>
              <a:rPr lang="ru-RU" sz="2000" dirty="0" err="1" smtClean="0"/>
              <a:t>|Выселковского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6. Журавская (станица)</a:t>
            </a:r>
            <a:r>
              <a:rPr lang="ru-RU" sz="2000" dirty="0" err="1" smtClean="0"/>
              <a:t>|Журавского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7. </a:t>
            </a:r>
            <a:r>
              <a:rPr lang="ru-RU" sz="2000" dirty="0" err="1" smtClean="0"/>
              <a:t>Казаче-Малеваного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Мои документы\фото\01052012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143272" cy="400289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43372" y="1214422"/>
            <a:ext cx="4572032" cy="479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22 августа 1953 года в состав '''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Выселковского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района''' вошла территория упраздненного ''Гражданского района''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февраля 1963 года район был упразднен, его территория была разделена между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Тихорецким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Усть-Лабинским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районами Краснодарского края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Мои документы\фото\DSCF0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54163"/>
            <a:ext cx="3857652" cy="423229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93756"/>
            <a:ext cx="564357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30 декабря 1966 года '''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Выселковский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район''' был восстановлен в прежних границах, за исключением Журавского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Новоберезанского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сельсоветов, отошедших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Кореновскому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району Краснодарского края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1993 году была прекращена деятельность сельских Советов, территории сельских администраций преобразованы в сельские округа.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2005 году в районе были ликвидированы администрации сельских округов и образованы сельские поселения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 района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Площадь района составляет </a:t>
            </a:r>
          </a:p>
          <a:p>
            <a:pPr algn="ctr">
              <a:buNone/>
            </a:pPr>
            <a:r>
              <a:rPr lang="ru-RU" sz="4000" dirty="0" smtClean="0"/>
              <a:t>1 740 км². </a:t>
            </a:r>
          </a:p>
          <a:p>
            <a:pPr algn="ctr">
              <a:buNone/>
            </a:pPr>
            <a:r>
              <a:rPr lang="ru-RU" sz="4000" dirty="0" smtClean="0"/>
              <a:t>Район расположен в центральной части </a:t>
            </a:r>
            <a:r>
              <a:rPr lang="ru-RU" sz="4000" dirty="0" err="1" smtClean="0"/>
              <a:t>Прикубанской</a:t>
            </a:r>
            <a:r>
              <a:rPr lang="ru-RU" sz="4000" dirty="0" smtClean="0"/>
              <a:t> равнины, находится в центре Краснодарского края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Учитель\Мои документы\фото\DSCF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4422"/>
            <a:ext cx="4552952" cy="47863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1214422"/>
            <a:ext cx="50006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Граничит на севере — с Павловским районом ,  на юге — с </a:t>
            </a:r>
            <a:r>
              <a:rPr lang="ru-RU" sz="2800" dirty="0" err="1" smtClean="0"/>
              <a:t>Усть-Лабинским</a:t>
            </a:r>
            <a:r>
              <a:rPr lang="ru-RU" sz="2800" dirty="0" smtClean="0"/>
              <a:t> районом, на востоке — с Тбилисским   и </a:t>
            </a:r>
            <a:r>
              <a:rPr lang="ru-RU" sz="2800" dirty="0" err="1" smtClean="0"/>
              <a:t>Тихорецким</a:t>
            </a:r>
            <a:r>
              <a:rPr lang="ru-RU" sz="2800" dirty="0" smtClean="0"/>
              <a:t>  районом, на западе — с </a:t>
            </a:r>
            <a:r>
              <a:rPr lang="ru-RU" sz="2800" dirty="0" err="1" smtClean="0"/>
              <a:t>Брюховецким</a:t>
            </a:r>
            <a:r>
              <a:rPr lang="ru-RU" sz="2800" dirty="0" smtClean="0"/>
              <a:t> и </a:t>
            </a:r>
            <a:r>
              <a:rPr lang="ru-RU" sz="2800" dirty="0" err="1" smtClean="0"/>
              <a:t>Кореновским</a:t>
            </a:r>
            <a:r>
              <a:rPr lang="ru-RU" sz="2800" dirty="0" smtClean="0"/>
              <a:t>  районами.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Учитель\Мои документы\фото\DSCF0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85992"/>
            <a:ext cx="4857784" cy="44208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071547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Гидросеть</a:t>
            </a:r>
            <a:r>
              <a:rPr lang="ru-RU" sz="4000" dirty="0" smtClean="0"/>
              <a:t> представлена реками Журавка и </a:t>
            </a:r>
            <a:r>
              <a:rPr lang="ru-RU" sz="4000" dirty="0" err="1" smtClean="0"/>
              <a:t>Бейсуг</a:t>
            </a:r>
            <a:r>
              <a:rPr lang="ru-RU" sz="4000" dirty="0" smtClean="0"/>
              <a:t> с притоками.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Учитель\Мои документы\clip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1587516"/>
            <a:ext cx="4876828" cy="42703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35846"/>
            <a:ext cx="6286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Территория '''</a:t>
            </a:r>
            <a:r>
              <a:rPr lang="ru-RU" sz="2000" dirty="0" err="1" smtClean="0"/>
              <a:t>Выселковского</a:t>
            </a:r>
            <a:r>
              <a:rPr lang="ru-RU" sz="2000" dirty="0" smtClean="0"/>
              <a:t> района''' включает в себя 10 сельских поселений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1. </a:t>
            </a:r>
            <a:r>
              <a:rPr lang="ru-RU" dirty="0" err="1" smtClean="0"/>
              <a:t>Бейсугское</a:t>
            </a:r>
            <a:r>
              <a:rPr lang="ru-RU" dirty="0" smtClean="0"/>
              <a:t> сельское поселение — центр посёлок </a:t>
            </a:r>
            <a:r>
              <a:rPr lang="ru-RU" dirty="0" err="1" smtClean="0"/>
              <a:t>Бейсуг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2. </a:t>
            </a:r>
            <a:r>
              <a:rPr lang="ru-RU" dirty="0" err="1" smtClean="0"/>
              <a:t>Бейсужекское</a:t>
            </a:r>
            <a:r>
              <a:rPr lang="ru-RU" dirty="0" smtClean="0"/>
              <a:t> сельское поселение — центр хутор </a:t>
            </a:r>
            <a:r>
              <a:rPr lang="ru-RU" dirty="0" err="1" smtClean="0"/>
              <a:t>Бейсужек</a:t>
            </a:r>
            <a:r>
              <a:rPr lang="ru-RU" dirty="0" smtClean="0"/>
              <a:t> Второй </a:t>
            </a:r>
          </a:p>
          <a:p>
            <a:pPr lvl="0"/>
            <a:r>
              <a:rPr lang="ru-RU" dirty="0" smtClean="0"/>
              <a:t>3. </a:t>
            </a:r>
            <a:r>
              <a:rPr lang="ru-RU" dirty="0" err="1" smtClean="0"/>
              <a:t>Березанское</a:t>
            </a:r>
            <a:r>
              <a:rPr lang="ru-RU" dirty="0" smtClean="0"/>
              <a:t> сельское поселение — центр станица Березанская </a:t>
            </a:r>
          </a:p>
          <a:p>
            <a:pPr lvl="0"/>
            <a:r>
              <a:rPr lang="ru-RU" dirty="0" smtClean="0"/>
              <a:t>4. </a:t>
            </a:r>
            <a:r>
              <a:rPr lang="ru-RU" dirty="0" err="1" smtClean="0"/>
              <a:t>Бузиновское</a:t>
            </a:r>
            <a:r>
              <a:rPr lang="ru-RU" dirty="0" smtClean="0"/>
              <a:t> сельское поселение — центр станица </a:t>
            </a:r>
            <a:r>
              <a:rPr lang="ru-RU" dirty="0" err="1" smtClean="0"/>
              <a:t>Бузиновская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5. </a:t>
            </a:r>
            <a:r>
              <a:rPr lang="ru-RU" dirty="0" err="1" smtClean="0"/>
              <a:t>Выселковское</a:t>
            </a:r>
            <a:r>
              <a:rPr lang="ru-RU" dirty="0" smtClean="0"/>
              <a:t> сельское поселение — центр станица Выселки </a:t>
            </a:r>
          </a:p>
          <a:p>
            <a:pPr lvl="0"/>
            <a:r>
              <a:rPr lang="ru-RU" dirty="0" smtClean="0"/>
              <a:t>6. </a:t>
            </a:r>
            <a:r>
              <a:rPr lang="ru-RU" dirty="0" err="1" smtClean="0"/>
              <a:t>Газырское</a:t>
            </a:r>
            <a:r>
              <a:rPr lang="ru-RU" dirty="0" smtClean="0"/>
              <a:t> сельское поселение — центр посёлок Газырь </a:t>
            </a:r>
          </a:p>
          <a:p>
            <a:pPr lvl="0"/>
            <a:r>
              <a:rPr lang="ru-RU" dirty="0" smtClean="0"/>
              <a:t>7. </a:t>
            </a:r>
            <a:r>
              <a:rPr lang="ru-RU" dirty="0" err="1" smtClean="0"/>
              <a:t>Ирклиевское</a:t>
            </a:r>
            <a:r>
              <a:rPr lang="ru-RU" dirty="0" smtClean="0"/>
              <a:t> сельское поселение — центр станица </a:t>
            </a:r>
            <a:r>
              <a:rPr lang="ru-RU" dirty="0" err="1" smtClean="0"/>
              <a:t>Ирклиевская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8. </a:t>
            </a:r>
            <a:r>
              <a:rPr lang="ru-RU" dirty="0" err="1" smtClean="0"/>
              <a:t>Крупское</a:t>
            </a:r>
            <a:r>
              <a:rPr lang="ru-RU" dirty="0" smtClean="0"/>
              <a:t> сельское поселение — центр станица Крупская </a:t>
            </a:r>
          </a:p>
          <a:p>
            <a:pPr lvl="0"/>
            <a:r>
              <a:rPr lang="ru-RU" dirty="0" smtClean="0"/>
              <a:t>9. </a:t>
            </a:r>
            <a:r>
              <a:rPr lang="ru-RU" dirty="0" err="1" smtClean="0"/>
              <a:t>Новобейсугское</a:t>
            </a:r>
            <a:r>
              <a:rPr lang="ru-RU" dirty="0" smtClean="0"/>
              <a:t> сельское поселение — центр станица </a:t>
            </a:r>
            <a:r>
              <a:rPr lang="ru-RU" dirty="0" err="1" smtClean="0"/>
              <a:t>Новобейсугская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10 </a:t>
            </a:r>
            <a:r>
              <a:rPr lang="ru-RU" dirty="0" err="1" smtClean="0"/>
              <a:t>Новомалороссийское</a:t>
            </a:r>
            <a:r>
              <a:rPr lang="ru-RU" dirty="0" smtClean="0"/>
              <a:t> сельское поселение — центр станица Новомалороссийская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521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«Выселковский район: вчера, сегодня, завтра»    руководитель –учитель географии и кубановедения  самченко О.Н. ст. новогражданская 2014 год</vt:lpstr>
      <vt:lpstr>Бывают районы, недвижны веками, зарывшись во мглу и мох, но есть и такие, где каждый камень гудит голосами эпох.</vt:lpstr>
      <vt:lpstr>Из истории района</vt:lpstr>
      <vt:lpstr>Слайд 4</vt:lpstr>
      <vt:lpstr>Слайд 5</vt:lpstr>
      <vt:lpstr>Географическое положение района</vt:lpstr>
      <vt:lpstr>Слайд 7</vt:lpstr>
      <vt:lpstr>Слайд 8</vt:lpstr>
      <vt:lpstr>Слайд 9</vt:lpstr>
      <vt:lpstr>Население района</vt:lpstr>
      <vt:lpstr>Слайд 11</vt:lpstr>
      <vt:lpstr>Экономика района</vt:lpstr>
      <vt:lpstr>транспорт</vt:lpstr>
      <vt:lpstr>Слайд 14</vt:lpstr>
      <vt:lpstr>Слайд 15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</cp:lastModifiedBy>
  <cp:revision>40</cp:revision>
  <dcterms:modified xsi:type="dcterms:W3CDTF">2014-02-03T08:34:32Z</dcterms:modified>
</cp:coreProperties>
</file>