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5" r:id="rId6"/>
    <p:sldId id="296" r:id="rId7"/>
    <p:sldId id="264" r:id="rId8"/>
    <p:sldId id="272" r:id="rId9"/>
    <p:sldId id="274" r:id="rId10"/>
    <p:sldId id="270" r:id="rId11"/>
    <p:sldId id="275" r:id="rId12"/>
    <p:sldId id="276" r:id="rId13"/>
    <p:sldId id="277" r:id="rId14"/>
    <p:sldId id="294" r:id="rId15"/>
    <p:sldId id="278" r:id="rId16"/>
    <p:sldId id="285" r:id="rId17"/>
    <p:sldId id="286" r:id="rId18"/>
    <p:sldId id="287" r:id="rId19"/>
    <p:sldId id="269" r:id="rId20"/>
    <p:sldId id="271" r:id="rId21"/>
    <p:sldId id="273" r:id="rId22"/>
    <p:sldId id="266" r:id="rId23"/>
    <p:sldId id="267" r:id="rId24"/>
    <p:sldId id="268" r:id="rId25"/>
    <p:sldId id="257" r:id="rId26"/>
    <p:sldId id="289" r:id="rId27"/>
    <p:sldId id="290" r:id="rId28"/>
    <p:sldId id="291" r:id="rId29"/>
    <p:sldId id="295" r:id="rId30"/>
    <p:sldId id="259" r:id="rId31"/>
    <p:sldId id="258" r:id="rId32"/>
    <p:sldId id="293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77" d="100"/>
          <a:sy n="77" d="100"/>
        </p:scale>
        <p:origin x="-11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0E21-2DD6-4A1A-91E8-58DCF5BEBDB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24AB-069C-4031-B36B-1D1997AE8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Антон Павлович Чехов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(1860 - 1904)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2514493" cy="33018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Карта пути А.П.Чехова на Сахалин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28794" y="-357214"/>
            <a:ext cx="5214974" cy="85011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А.П.Чехов перед отъездом на Сахалин. 1890 г.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650" y="2313610"/>
            <a:ext cx="3188208" cy="25614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1571612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Ярославля ехал по железной дороге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715016"/>
            <a:ext cx="604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Ярославля до Перми – пароходом по Волге и Каме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hekho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4035" y="2500305"/>
            <a:ext cx="4784179" cy="29113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Перми до Тюмени ехал по железной дороге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 остановкой в Екатеринбурге)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36687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«В Тюмени мне сказали, что первый пароход в Томск идет 18 мая. Пришлось скакать на лошадях. В первые три дня болели все жилы и суставы, потом же привык и никаких болей не чувствовал. Только от неспанья и постоянной возни с багажом, от прыганья и голодовки было кровохарканье, которое мне портило настроение, и без того неважное. В первые дни было сносно, но потом задул холодный ветер, разверзлись хляби небесные, реки затопили луга и дороги. То и дело приходилось менять повозку на лодку…Мои большие сапоги оказались узкими... я по грязи и по воде ходил в валенках и... валенки мои обратились в студень. Дорога так гнусна, что в последние два дня своего вояжа я сделал только 70 верст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- писал Чехов 20 мая из Томска Суворину.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0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Тюмени до Байкала ехал на лошадях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 остановками в Тюмени, Ишиме, Томске, Красноярске и Иркутске)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357430"/>
            <a:ext cx="5857916" cy="29289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«Эта непродолжительная остановка произвела на меня весьма приятное впечатление благодаря тому, что наконец-то я смог получить необходимый отдых и обходительное отношение хозяев дома, в которых столь нуждался в продолжительном и нелегком пути».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А.П.Чехов в Ишиме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024065" cy="2822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«Из Сибири» - от Тюмени до Байкала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28794" y="-357214"/>
            <a:ext cx="5214974" cy="85011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Книга «Из Сибири»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286808" cy="5429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 тема -  природа;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тема - жители Сибири;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0037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тема - дорога;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6433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тема - быт жителей сибирского края;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2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тема – автор;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тема – сибирский говор.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пароходе через Байкал,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затем снова на лошадях до Сретенска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28596" y="1785926"/>
            <a:ext cx="3143272" cy="4357718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к М.П.Чеховой: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«Роскошнейшие пейзажи», «оригинальное и новое, встреченное... в Сибири»; леса, горы, Енисей, Ангара, Байкал, Амур - подарили меня такими ощущениями, которые сторицею вознаградили меня за все пережитые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кувырколлегии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которые заставили меня обругать Левитана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болваном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то, что он имел глупость не поехать со мной».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июня 1890 г.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4000496" y="1785926"/>
            <a:ext cx="4000528" cy="207170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«Тяжело ехать, очень тяжело, но становится ещё тяжелее, как подумаешь, что эта безобразная, рябая полоса земли, эта чёрная оспа есть почти единственная жила, соединяющая Европу с Сибирью. И по такой жиле в Сибирь, говорят, течёт цивилизация!»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4000496" y="4143380"/>
            <a:ext cx="4000528" cy="207170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000496" y="4143380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«Если бы не холод, отнимающий у Сибири лето, и если бы не чиновники, развращающие крестьян и ссыльных, то Сибирь была бы богатейшей и красивейшей землёй».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Сретенска - пароходом по Шилке и Амуру до Николаевска и через Татарский пролив на Северный Сахалин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428596" y="2000240"/>
            <a:ext cx="3286148" cy="4500594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«Восточное обозрение»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«Описания г. Чехова нельзя упрекнуть ни в сентиментальности, ни в какой-либо тенденциозности. Он рассказывает лишь то, что сам видел и слышал, а главное, понял. Все рассказы его отличаются крайнею простотою, но они глубоко правдивы и реальны. Его симпатии всегда на стороне трудовой, честной жизни. Он берет людей такими, как их создали суровая природа края, их тяжелый упорный труд, своеобразные условия жизни». 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Иркутск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2071678"/>
            <a:ext cx="3000396" cy="16287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«Какое тут было превосходное письмо А.Чехова из Сибири!» - пишет И.Е.Репин В.В.Стасову 25 июля 1890 г.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7686" y="4286256"/>
            <a:ext cx="4143404" cy="221457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Дневник В.А.Тихонова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«Какая могучая, чисто стихийная сила - Антон Чехов... Вот теперь он уехал на Сахалин и шлет с дороги свои корреспонденции, прочтешь и легче станет: не оскудели  мы, есть у нас талант, сделавший честь всякой бы эпохе…»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Через Татарский пролив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Александровский пост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500034" y="1571612"/>
            <a:ext cx="2714644" cy="2928958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Щеглову: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«…ехать было тяжко, временами несносно и даже мучительно»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июля 1890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4714876" y="2285992"/>
            <a:ext cx="2714644" cy="314327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Лейкину: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«…тем не менее, все-таки я доволен и благодарю бога, что он дал мне силу и возможность пуститься в это путешествие»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июля 1890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Остров Сахалин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10218" y="1075742"/>
            <a:ext cx="2487168" cy="39075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hekho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28379"/>
            <a:ext cx="3571900" cy="29624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643446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 Александровский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5000636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в п. Александровский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Путешествие А.П.Чехова по Сибири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Документальные хроники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lenchikz\koledg\Из  СИБИРИ\чехов\Чехов Антон Павлович.files\chehov_ant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2386026" cy="27262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857364"/>
            <a:ext cx="5572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не разочарован, не утомился, не хандрю, а просто стало вдруг как-то менее интересно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2857496"/>
            <a:ext cx="55721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«Пуды исписанной бумаги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при всём том нет ни одной строчки, которая в моих глазах имела бы серьёзное   литературное   значение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4143380"/>
            <a:ext cx="5429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«Скука адская…»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20" y="4857760"/>
            <a:ext cx="60007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январе мне стукнет 30 лет. Подлость. А настроение у меня такое, будто  мне 22 года… В дорогу!.. прочь набежавшая на чело морщина и строгий сумрак лица! Разом и вдруг окунёмся в жизнь…»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4643446"/>
            <a:ext cx="107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1890 год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Дом, в котором жил А.П.Чехов на Сахалине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36017" y="892952"/>
            <a:ext cx="3714777" cy="5643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Одна из статистических карточек,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заполненная Чеховым на острове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r="14387"/>
          <a:stretch>
            <a:fillRect/>
          </a:stretch>
        </p:blipFill>
        <p:spPr bwMode="auto">
          <a:xfrm rot="5400000">
            <a:off x="2393139" y="2049308"/>
            <a:ext cx="4357720" cy="36880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Воеводская тюрьма.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Заковка арестантов в кандалы. 1890г.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50331" y="1035827"/>
            <a:ext cx="3571900" cy="564360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Воеводская тюрьма.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Арестант, прикованный к тачке. 1890г.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43175" y="857233"/>
            <a:ext cx="3786212" cy="62151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А.П.Чехов на пикнике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33434" y="966774"/>
            <a:ext cx="2895600" cy="396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628" y="1571612"/>
            <a:ext cx="34290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знаю, что у меня выйдет, но сделано мною немало. Хватило бы на три диссертации. Я вставал каждый день в пять часов утра,  ложился поздно и все дни был в сильном напряжении от мысли, что мною многое ещё не сделано…Я имел терпение сделать перепись всего сахалинского населения. Я объездил все поселения, заходил во все избы и говорил с каждым… Другими словами, на Сахалине нет ни одного каторжного или поселенца, который не разговаривал бы со мной…  Я завел медицинские карточки».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Книга очерков «Остров Сахалин»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73176" y="2098536"/>
            <a:ext cx="3401568" cy="26334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r="6667"/>
          <a:stretch>
            <a:fillRect/>
          </a:stretch>
        </p:blipFill>
        <p:spPr bwMode="auto">
          <a:xfrm rot="5400000">
            <a:off x="4000496" y="1428738"/>
            <a:ext cx="5000659" cy="42862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5429264"/>
            <a:ext cx="17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6143644"/>
            <a:ext cx="30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Страница черновой рукописи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Возвращение домой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429264"/>
            <a:ext cx="8501122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«Вопиющая бедность! Бедность, невежество и ничтожество,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могущие довести до отчаяния».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85984" y="-500090"/>
            <a:ext cx="4000528" cy="77153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путешествия: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43535"/>
          </a:xfrm>
        </p:spPr>
        <p:txBody>
          <a:bodyPr>
            <a:normAutofit fontScale="77500" lnSpcReduction="20000"/>
          </a:bodyPr>
          <a:lstStyle/>
          <a:p>
            <a:pPr marL="0" indent="2651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Пишет книгу «Остров Сахалин»;</a:t>
            </a:r>
          </a:p>
          <a:p>
            <a:pPr marL="0" indent="2651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Вскрывает такие злоупотребления тюремной и каторжной администрации, которые обеспокоили само правительство; </a:t>
            </a:r>
          </a:p>
          <a:p>
            <a:pPr marL="0" indent="2651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Беседует с чиновниками, общественными деятелями, посылает на остров книги и учебники; </a:t>
            </a:r>
          </a:p>
          <a:p>
            <a:pPr marL="0" indent="2651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Организует по всей стране сборы пожертвований для создания на острове детских приютов, школ, больниц и библиотек;</a:t>
            </a:r>
          </a:p>
          <a:p>
            <a:pPr marL="0" indent="2651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Влияет на судьбы тысяч каторжан и ссыльнопоселенцев:</a:t>
            </a:r>
          </a:p>
          <a:p>
            <a:pPr marL="0" indent="265113"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Была назначена специальная комиссия для расследования положения на Сахалине;</a:t>
            </a:r>
          </a:p>
          <a:p>
            <a:pPr marL="0" indent="265113"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Сюда стали приезжать русские и иностранные исследователи, высокопоставленные чиновники Главного тюремного управления;</a:t>
            </a:r>
          </a:p>
          <a:p>
            <a:pPr marL="0" indent="265113"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1893 году побывал князь Голицын;</a:t>
            </a:r>
          </a:p>
          <a:p>
            <a:pPr marL="0" indent="265113"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Приезжал начальник Главного тюремного управления М.Н.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Галкин-Враской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pPr marL="0" indent="265113" algn="just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Подготовлено общественное мнение России к ликвидации сахалинской каторги. Официально каторга отменена 6 апреля 1906 года.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Впечатления от поездки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285860"/>
            <a:ext cx="5715040" cy="5072098"/>
          </a:xfrm>
        </p:spPr>
        <p:txBody>
          <a:bodyPr>
            <a:normAutofit/>
          </a:bodyPr>
          <a:lstStyle/>
          <a:p>
            <a:pPr marL="18000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«Могу сказать: пожил! Будет с меня. Я был  в аду, каким представляется мне Сахалин, и в раю, то есть на о. Цейлоне… Какой кислятиной я был бы теперь, если бы сидел дома! До поездки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Крейцерова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соната» Л.Н.Толстого была для меня событием, а теперь она мне смешна и кажется бестолковой.  Не то я возмужал от поездки, не то с ума сошёл – чёрт меня знает».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Рисунок 7" descr="04_dev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1884352" cy="248876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0" name="Рисунок 10" descr="04_dev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2214578" cy="7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Всё творчество «просахалинено»: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«Гусев» (1890);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«Бабы» (1891);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 ссылке» (1894);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«Рассказ неизвестного человека» (1895);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«Убийство» (1895).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85720" y="1500174"/>
            <a:ext cx="1928826" cy="242889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Ф.Достоевский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Записки из Мертвого дома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2500298" y="1500174"/>
            <a:ext cx="1857388" cy="242889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С.В.Максимов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Сибирь и каторга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643438" y="1500174"/>
            <a:ext cx="1714512" cy="242889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И.С. Гончаров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Фрегат «Паллада»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643702" y="1500174"/>
            <a:ext cx="1857388" cy="242889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И. Невельский (землепроходец, ученый)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Подвиги русских морских офицеров на крайнем Востоке России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643042" y="4286256"/>
            <a:ext cx="2428892" cy="1857388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Этнографическое описание острова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4786314" y="4357694"/>
            <a:ext cx="2357454" cy="1700218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Географическое описание острова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Подготовительный этап к путешествию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«Бабы»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(1891г.)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3" t="2525" r="7753" b="13819"/>
          <a:stretch>
            <a:fillRect/>
          </a:stretch>
        </p:blipFill>
        <p:spPr bwMode="auto">
          <a:xfrm>
            <a:off x="3214678" y="1714488"/>
            <a:ext cx="2571768" cy="37862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 ссылке»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(1892 г.)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36083" y="750075"/>
            <a:ext cx="3143272" cy="52149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514351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стров Сахалин. Одно из бывших тюремных зданий в городе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Александровске. Рисунок С.М. и С.С. Чеховых.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«Убийство»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(1895 г.)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pPr marL="0" indent="176213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- Вы, ежели желаете знать, - продолжал Матвей громко, тоже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начиная сердиться, - вы богоотступник и еретик. Бесы окаянные заслонили от вас истинный свет, ваша молитва не угодна Богу, Покайтесь, пока не поздно! Смерть грешника люта! Покайтесь, братец!</a:t>
            </a:r>
          </a:p>
          <a:p>
            <a:pPr marL="0" indent="176213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Яков взял его за плечи и потащил из-за стола, а он еще больше побледнел и, испугавшись, смутившись, забормотал: «Что ж оно такое? Что ж оно такое?» - и, упираясь, делая усилия, чтобы высвободиться из рук Якова, нечаянно ухватился за его рубаху около шеи и порвал воротник, а Аглае показалось, что это он хочет бить Якова, она вскрикнула, схватила бутылку с постным маслом и изо всей силы ударила ею ненавистного брата прямо но темени. Матвей пошатнулся, и лицо его в одно мгновение стало спокойным, равнодушным; Яков, тяжело дыша, возбужденный и испытывая удовольствие оттого, что бутылка, ударившись о голову, крякнула, как живая, не давал ему упасть и несколько раз (это он помнил очень хорошо) указал Аглае пальцем на утюг, и только когда полилась по его рукам кровь и послышался громкий плач Дашутки, и когда с шумом упала гладильная доска и на нее грузно повалился Матвей, Яков перестал чувствовать злобу и понял, что произошло.</a:t>
            </a:r>
          </a:p>
          <a:p>
            <a:pPr marL="0" indent="176213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Пусть издыхает, заводский жеребец! - с отвращением проговорила Аглая, не выпуская из рук утюга; белый, забрызганный кровью платочек сполз у нее на плечи, и седые волосы распустились. - Туда ему и дорога!</a:t>
            </a:r>
          </a:p>
          <a:p>
            <a:pPr marL="0" indent="176213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Все было страшно, Дашутка сидела на полу около печки с нитками в руках, всхлипывала и все кланялась, произнося с каждым поклоном: «гам! гам!» Но ничто не было так страшно для Якова, как вареный картофель в крови, на который он боялся наступить, и было еще нечто страшное, что угнетало его…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«Он прав…»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429388" y="3571876"/>
            <a:ext cx="2357454" cy="2643206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некролога Б.Лазаревского: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«Чехов хотел осветить темный и страшный Сахалин, поехал туда и с тех пор начал сгорать в чахотке».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http://www.my-chekhov.ru/images/foto/chehov_50.jpg"/>
          <p:cNvSpPr>
            <a:spLocks noChangeAspect="1" noChangeArrowheads="1"/>
          </p:cNvSpPr>
          <p:nvPr/>
        </p:nvSpPr>
        <p:spPr bwMode="auto">
          <a:xfrm>
            <a:off x="63500" y="-136525"/>
            <a:ext cx="2943225" cy="393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www.my-chekhov.ru/images/foto/chehov_50.jpg"/>
          <p:cNvSpPr>
            <a:spLocks noChangeAspect="1" noChangeArrowheads="1"/>
          </p:cNvSpPr>
          <p:nvPr/>
        </p:nvSpPr>
        <p:spPr bwMode="auto">
          <a:xfrm>
            <a:off x="63500" y="-136525"/>
            <a:ext cx="2943225" cy="393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www.my-chekhov.ru/images/foto/chehov_50.jpg"/>
          <p:cNvSpPr>
            <a:spLocks noChangeAspect="1" noChangeArrowheads="1"/>
          </p:cNvSpPr>
          <p:nvPr/>
        </p:nvSpPr>
        <p:spPr bwMode="auto">
          <a:xfrm>
            <a:off x="63500" y="-136525"/>
            <a:ext cx="2943225" cy="393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www.my-chekhov.ru/images/foto/chehov_50.jpg"/>
          <p:cNvSpPr>
            <a:spLocks noChangeAspect="1" noChangeArrowheads="1"/>
          </p:cNvSpPr>
          <p:nvPr/>
        </p:nvSpPr>
        <p:spPr bwMode="auto">
          <a:xfrm>
            <a:off x="63500" y="-136525"/>
            <a:ext cx="2943225" cy="393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www.my-chekhov.ru/images/foto/chehov_50.jpg"/>
          <p:cNvSpPr>
            <a:spLocks noChangeAspect="1" noChangeArrowheads="1"/>
          </p:cNvSpPr>
          <p:nvPr/>
        </p:nvSpPr>
        <p:spPr bwMode="auto">
          <a:xfrm>
            <a:off x="63500" y="-136525"/>
            <a:ext cx="2943225" cy="393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3" descr="chehov_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3382562" cy="4525963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4283" y="5786454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А.П. Чехову в Крыму (Украина)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000496" y="1214422"/>
            <a:ext cx="2143140" cy="2571768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«С года поездки на Сахалин (1890): ещё по дороге туда у него случилось  кровохарканье», - вспоминал доктор И.Н. Альтшуллер.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lenchikz\koledg\Из  СИБИРИ\чехов\Чехов Антон Павлович.files\chehov_anton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142984"/>
            <a:ext cx="2386026" cy="27262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1928802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голове и на бумаге нет ничего, кроме Сахалина. Умопомешательство.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Mania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Sachalinosa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Приходится быть  и геологом, и литератором, и этнографом».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Споры о путешествии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А.П. Чехов в группе со Свободиным, Давыдовым, И.А. Сувориным. 1899г.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5224" y="1668621"/>
            <a:ext cx="3273552" cy="43891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lenchikz\koledg\Из  СИБИРИ\чехов\Чехов Антон Павлович.files\chehov_anton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7974" y="928670"/>
            <a:ext cx="2386026" cy="27262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42984"/>
            <a:ext cx="6572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может, я ничего не сумею написать, но  всё-таки поездка не теряет для меня своего аромата: читая, глядя по сторонам и слушая, я многое узнаю и выучу…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Поездка – это непрерывный полугодовой труд, физический и умственный, а для меня это необходимо, так как я… стал уже лениться. Надо себя дрессировать…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Споры о путешествии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28934"/>
            <a:ext cx="66437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Сахалин – это место невыносимых страданий, на какие бывает только способен человек, вольный и подневольный… Мы сгноили в тюрьмах миллионы людей, сгноили зря, без рассуждений, варварски; мы гоняли людей по холоду в кандалах десятки тысяч вёрст, заражали сифилисом, размножали преступников – и всё это сваливали на красноносых смотрителей…Виноваты не смотрители, а все мы, но нам до этого дела нет, это неинтересно… Нет, уверяю Вас, Сахалин нужен и интересен, и нужно пожалеть только, что  туда еду я, а не кто-нибудь другой, более смыслящий в деле и более способный возбудить интерес в обществе».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А.П.Чехов обращается с официальным письмом к начальнику главного управления тюрем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Галкину-Враскому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14282" y="2071678"/>
            <a:ext cx="52149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«Ваше превосходительство милостивый государь Михаил Николаевич! Предполагая весною этого года отправиться  с научною и литературною целями в Восточную Сибирь и  желая, между прочим, посетить остров  Сахалин, как среднюю часть его, так и южную, беру на себя смелость покорнейше просить Ваше превосходительство оказать мне возможное содействие к достижению мною названных целей». 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января 1890 года</a:t>
            </a:r>
          </a:p>
          <a:p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14958" y="2400290"/>
            <a:ext cx="3933825" cy="3133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Удостоверение корреспондента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суворинского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«Нового времени»,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которым  А.П.Чехов отправляется на Сахалин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r="15279"/>
          <a:stretch>
            <a:fillRect/>
          </a:stretch>
        </p:blipFill>
        <p:spPr bwMode="auto">
          <a:xfrm rot="5400000">
            <a:off x="2421988" y="2721492"/>
            <a:ext cx="4286280" cy="3558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А.П.Чехов в кругу родных и знакомых на крыльце дома перед отъездом на Сахалин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14554"/>
            <a:ext cx="3181350" cy="435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1797</Words>
  <Application>Microsoft Office PowerPoint</Application>
  <PresentationFormat>Экран (4:3)</PresentationFormat>
  <Paragraphs>144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Антон Павлович Чехов  (1860 - 1904)</vt:lpstr>
      <vt:lpstr>Путешествие А.П.Чехова по Сибири Документальные хроники</vt:lpstr>
      <vt:lpstr>Подготовительный этап к путешествию</vt:lpstr>
      <vt:lpstr>Споры о путешествии</vt:lpstr>
      <vt:lpstr>А.П. Чехов в группе со Свободиным, Давыдовым, И.А. Сувориным. 1899г.</vt:lpstr>
      <vt:lpstr>Споры о путешествии</vt:lpstr>
      <vt:lpstr>А.П.Чехов обращается с официальным письмом к начальнику главного управления тюрем  Галкину-Враскому:</vt:lpstr>
      <vt:lpstr>Удостоверение корреспондента суворинского «Нового времени»,  с которым  А.П.Чехов отправляется на Сахалин </vt:lpstr>
      <vt:lpstr>А.П.Чехов в кругу родных и знакомых на крыльце дома перед отъездом на Сахалин</vt:lpstr>
      <vt:lpstr>Карта пути А.П.Чехова на Сахалин </vt:lpstr>
      <vt:lpstr>А.П.Чехов перед отъездом на Сахалин. 1890 г. </vt:lpstr>
      <vt:lpstr>От Перми до Тюмени ехал по железной дороге  (с остановкой в Екатеринбурге)</vt:lpstr>
      <vt:lpstr>От Тюмени до Байкала ехал на лошадях  (с остановками в Тюмени, Ишиме, Томске, Красноярске и Иркутске)</vt:lpstr>
      <vt:lpstr>«Из Сибири» - от Тюмени до Байкала </vt:lpstr>
      <vt:lpstr>Книга «Из Сибири»</vt:lpstr>
      <vt:lpstr>На пароходе через Байкал,  затем снова на лошадях до Сретенска</vt:lpstr>
      <vt:lpstr> От Сретенска - пароходом по Шилке и Амуру до Николаевска и через Татарский пролив на Северный Сахалин </vt:lpstr>
      <vt:lpstr>Через Татарский пролив –  в Александровский пост</vt:lpstr>
      <vt:lpstr>Остров Сахалин</vt:lpstr>
      <vt:lpstr>Дом, в котором жил А.П.Чехов на Сахалине</vt:lpstr>
      <vt:lpstr>Одна из статистических карточек, заполненная Чеховым на острове</vt:lpstr>
      <vt:lpstr>Воеводская тюрьма.  Заковка арестантов в кандалы. 1890г.</vt:lpstr>
      <vt:lpstr>Воеводская тюрьма.  Арестант, прикованный к тачке. 1890г.</vt:lpstr>
      <vt:lpstr>А.П.Чехов на пикнике</vt:lpstr>
      <vt:lpstr>Книга очерков «Остров Сахалин»</vt:lpstr>
      <vt:lpstr>Возвращение домой</vt:lpstr>
      <vt:lpstr>Результаты путешествия:</vt:lpstr>
      <vt:lpstr>Впечатления от поездки</vt:lpstr>
      <vt:lpstr>Всё творчество «просахалинено»:</vt:lpstr>
      <vt:lpstr>«Бабы» (1891г.)</vt:lpstr>
      <vt:lpstr>«В ссылке» (1892 г.)</vt:lpstr>
      <vt:lpstr>«Убийство» (1895 г.)</vt:lpstr>
      <vt:lpstr>«Он прав…»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</dc:title>
  <dc:creator>kolya</dc:creator>
  <cp:lastModifiedBy>Роман</cp:lastModifiedBy>
  <cp:revision>141</cp:revision>
  <dcterms:created xsi:type="dcterms:W3CDTF">2009-11-11T11:09:44Z</dcterms:created>
  <dcterms:modified xsi:type="dcterms:W3CDTF">2014-03-31T13:36:57Z</dcterms:modified>
</cp:coreProperties>
</file>