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A289-F613-4D98-B1FA-612A1F3510D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B37-DCA1-4A94-B96E-43E6646EB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A289-F613-4D98-B1FA-612A1F3510D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B37-DCA1-4A94-B96E-43E6646EB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A289-F613-4D98-B1FA-612A1F3510D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B37-DCA1-4A94-B96E-43E6646EB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A289-F613-4D98-B1FA-612A1F3510D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B37-DCA1-4A94-B96E-43E6646EB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A289-F613-4D98-B1FA-612A1F3510D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B37-DCA1-4A94-B96E-43E6646EB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A289-F613-4D98-B1FA-612A1F3510D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B37-DCA1-4A94-B96E-43E6646EB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A289-F613-4D98-B1FA-612A1F3510D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B37-DCA1-4A94-B96E-43E6646EB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A289-F613-4D98-B1FA-612A1F3510D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B37-DCA1-4A94-B96E-43E6646EB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A289-F613-4D98-B1FA-612A1F3510D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B37-DCA1-4A94-B96E-43E6646EB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A289-F613-4D98-B1FA-612A1F3510D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B37-DCA1-4A94-B96E-43E6646EB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A289-F613-4D98-B1FA-612A1F3510D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FB37-DCA1-4A94-B96E-43E6646EB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FA289-F613-4D98-B1FA-612A1F3510D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8FB37-DCA1-4A94-B96E-43E6646EB6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7864" y="1052736"/>
            <a:ext cx="5500726" cy="2786082"/>
          </a:xfrm>
        </p:spPr>
        <p:txBody>
          <a:bodyPr>
            <a:normAutofit/>
          </a:bodyPr>
          <a:lstStyle/>
          <a:p>
            <a:r>
              <a:rPr lang="ru-RU" sz="7200" b="1" i="1" dirty="0" smtClean="0">
                <a:solidFill>
                  <a:schemeClr val="tx2">
                    <a:lumMod val="75000"/>
                  </a:schemeClr>
                </a:solidFill>
              </a:rPr>
              <a:t>ВИРУСНАЯ АТАКА</a:t>
            </a:r>
            <a:endParaRPr lang="ru-RU" sz="7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6" descr="грипп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55576" y="764704"/>
            <a:ext cx="2634086" cy="3950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707904" y="3933056"/>
            <a:ext cx="4968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Советы родителям для профилактики гриппа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5877272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Преподаватель-организатор ОБЖ Данилова Ольга Валерьевна</a:t>
            </a:r>
            <a:endParaRPr lang="ru-RU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Грипп – одно из самых тяжелых и коварных сезонных заболеваний.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Опасность вируса – в невероятной способности к мутациям, что позволяет ему, «обманув» иммунную систему, нанести сокрушительный удар по организму.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Специфические симптомы гриппа: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- ломота в костях;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- боль в мышцах;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- резкое повышение температуры до 38-40 С;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- сильная головная боль;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- озноб;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- слабость;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- увеличение шейных лимфатических узлов.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Чем отличаются проявления простуды от гриппа?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785793"/>
          <a:ext cx="8501122" cy="585791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184301"/>
                <a:gridCol w="3099389"/>
                <a:gridCol w="3217432"/>
              </a:tblGrid>
              <a:tr h="38847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Симптомы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ОРВИ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Грипп</a:t>
                      </a:r>
                      <a:endParaRPr lang="ru-RU" sz="1400" dirty="0"/>
                    </a:p>
                  </a:txBody>
                  <a:tcPr/>
                </a:tc>
              </a:tr>
              <a:tr h="111933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Лихорадка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Температура</a:t>
                      </a:r>
                      <a:r>
                        <a:rPr lang="ru-RU" sz="1600" baseline="0" dirty="0" smtClean="0"/>
                        <a:t> повышается незначительно, редко выше 38,5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течение нескольких часов температура достигает максимальных значений</a:t>
                      </a:r>
                      <a:r>
                        <a:rPr lang="ru-RU" sz="1600" baseline="0" dirty="0" smtClean="0"/>
                        <a:t> (39-40 С и выше) и держится 3-4 дня</a:t>
                      </a:r>
                      <a:endParaRPr lang="ru-RU" sz="1600" dirty="0"/>
                    </a:p>
                  </a:txBody>
                  <a:tcPr/>
                </a:tc>
              </a:tr>
              <a:tr h="153261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Насморк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Частый симптом, иногда преобладающий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Обычно не бывает сильного насморка, лишь небольшая заложенность носа, которая появляется на 2-й день болезни</a:t>
                      </a:r>
                      <a:endParaRPr lang="ru-RU" sz="1600" dirty="0"/>
                    </a:p>
                  </a:txBody>
                  <a:tcPr/>
                </a:tc>
              </a:tr>
              <a:tr h="95788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Кашель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Проявляется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с самого начала заболевания. Часто отрывистый, сухой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 2-е сутки болезни часто возникает мучительный кашель, боль за грудиной.</a:t>
                      </a:r>
                      <a:endParaRPr lang="ru-RU" sz="1600" dirty="0"/>
                    </a:p>
                  </a:txBody>
                  <a:tcPr/>
                </a:tc>
              </a:tr>
              <a:tr h="38847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Чихание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Частый симптом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Бывает редко</a:t>
                      </a:r>
                      <a:endParaRPr lang="ru-RU" sz="1600" dirty="0"/>
                    </a:p>
                  </a:txBody>
                  <a:tcPr/>
                </a:tc>
              </a:tr>
              <a:tr h="86349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Покраснение слизистой оболочки глаз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Бывает редко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Довольно частый симптом</a:t>
                      </a:r>
                      <a:endParaRPr lang="ru-RU" sz="1600" dirty="0"/>
                    </a:p>
                  </a:txBody>
                  <a:tcPr/>
                </a:tc>
              </a:tr>
              <a:tr h="60764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Боль, покраснение горла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Всегда сопровождают простуду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Выявляются не всегда, обычно краснеет задняя стенка глотки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2599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ПОСЛЕДСТВИЯ ГРИППА: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отит;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астма;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пневмония;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поражение сосудистой и мышечной систем;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развитие иммунодефицитов;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подавление и истощение иммунной системы;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обострение хронических заболеваний.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Особенно велик риск осложнений у пожилых, людей с хроническими заболеваниями и у маленьких детей до двух лет.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4" descr="грипп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2915816" y="5301208"/>
            <a:ext cx="3232380" cy="11497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ПЕРВАЯ ПОМОЩЬ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126055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Полный покой (сон – лучшее лекарство);</a:t>
            </a:r>
          </a:p>
          <a:p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Вызвать врача;</a:t>
            </a:r>
          </a:p>
          <a:p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Активизировать иммунную систему (капать интерферон, давать гомеопатические противогриппозные препараты);</a:t>
            </a:r>
          </a:p>
          <a:p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При температуре около 38 С погибают вирусы гриппа, поэтому не спешите давать жаропонижающие средства (если нет головной боли, тошноты);</a:t>
            </a:r>
          </a:p>
          <a:p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Если же ребенок склонен к судорогам, при поражениях нервной и сердечно-сосудистой системы начинать понижение температуры нужно уже при 37,5 С, не дожидаясь ее подъема;</a:t>
            </a:r>
          </a:p>
          <a:p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Если ребенок не просит есть – не кормите его, только давайте пить (если проголодается дайте что-нибудь легкоусваиваемое: фрукты, кисломолочные продукты, куриный бульон, каши)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Профилактика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Ребенок должен получать качественный сбалансированный витаминно-минеральный комплекс;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Соблюдать элементарные правила личной гигиены;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Закаливание;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Вакцинация (расщепленные сплит-вакцины содержат поверхностные белки вируса) за 2-3 месяца до эпидемии.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 этом сезоне для Северного полушария прогнозируется штаммы А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/Brisbane/59/2007 (H1N1), A/ Brisbane/10/2007 (H3N2), B/Florida/4/2006.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Если вакцинация не была сделана вовремя, ее можно провести после начала эпидемии.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Вакцинацию от гриппа делать нельзя: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Если есть аллергия на компоненты вакцины (куриный белок);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Обострение хронических заболеваний (не менее 2-х недель);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При простуде (через 2 недели после выздоровления)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345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ВИРУСНАЯ АТАКА</vt:lpstr>
      <vt:lpstr>Грипп – одно из самых тяжелых и коварных сезонных заболеваний. Опасность вируса – в невероятной способности к мутациям, что позволяет ему, «обманув» иммунную систему, нанести сокрушительный удар по организму.  Специфические симптомы гриппа: - ломота в костях; - боль в мышцах; - резкое повышение температуры до 38-40 С; - сильная головная боль; - озноб; - слабость; - увеличение шейных лимфатических узлов.</vt:lpstr>
      <vt:lpstr>Чем отличаются проявления простуды от гриппа?</vt:lpstr>
      <vt:lpstr>ПОСЛЕДСТВИЯ ГРИППА: отит; астма; пневмония; поражение сосудистой и мышечной систем; развитие иммунодефицитов; подавление и истощение иммунной системы; обострение хронических заболеваний.  Особенно велик риск осложнений у пожилых, людей с хроническими заболеваниями и у маленьких детей до двух лет.</vt:lpstr>
      <vt:lpstr>ПЕРВАЯ ПОМОЩЬ</vt:lpstr>
      <vt:lpstr>Профилактика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ВИРУСНАЯ АТАКА</dc:title>
  <dc:creator>Ольга</dc:creator>
  <cp:lastModifiedBy>DmitriyD</cp:lastModifiedBy>
  <cp:revision>11</cp:revision>
  <dcterms:created xsi:type="dcterms:W3CDTF">2008-11-28T11:11:10Z</dcterms:created>
  <dcterms:modified xsi:type="dcterms:W3CDTF">2012-01-23T13:35:56Z</dcterms:modified>
</cp:coreProperties>
</file>