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190F57A-FE09-4FC8-9DF0-7D063BFED534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3F76E79-4107-4557-9F72-C67E24E01C5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836712"/>
            <a:ext cx="7543800" cy="4954488"/>
          </a:xfrm>
        </p:spPr>
        <p:txBody>
          <a:bodyPr/>
          <a:lstStyle/>
          <a:p>
            <a:pPr algn="ctr"/>
            <a:r>
              <a:rPr lang="ru-RU" sz="8000" b="1" dirty="0" err="1" smtClean="0">
                <a:solidFill>
                  <a:srgbClr val="FF0000"/>
                </a:solidFill>
                <a:cs typeface="Aharoni" pitchFamily="2" charset="-79"/>
              </a:rPr>
              <a:t>Чапанное</a:t>
            </a:r>
            <a:r>
              <a:rPr lang="ru-RU" sz="8000" b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8000" b="1" dirty="0" err="1" smtClean="0">
                <a:solidFill>
                  <a:srgbClr val="FF0000"/>
                </a:solidFill>
                <a:cs typeface="Aharoni" pitchFamily="2" charset="-79"/>
              </a:rPr>
              <a:t>востание</a:t>
            </a:r>
            <a:r>
              <a:rPr lang="ru-RU" sz="80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8000" b="1" dirty="0" smtClean="0">
                <a:solidFill>
                  <a:srgbClr val="FF0000"/>
                </a:solidFill>
                <a:cs typeface="Aharoni" pitchFamily="2" charset="-79"/>
              </a:rPr>
              <a:t>1919 года</a:t>
            </a:r>
            <a:br>
              <a:rPr lang="ru-RU" sz="80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</a:br>
            <a:endParaRPr lang="ru-RU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61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61" y="0"/>
            <a:ext cx="5527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" y="21138"/>
            <a:ext cx="9095945" cy="68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29564"/>
            <a:ext cx="3888432" cy="6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" y="4904"/>
            <a:ext cx="9087212" cy="68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" y="0"/>
            <a:ext cx="9094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Чапанное востание 1919 года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Чапанное востание 1919 года  </dc:title>
  <dc:creator>User</dc:creator>
  <cp:lastModifiedBy>User</cp:lastModifiedBy>
  <cp:revision>1</cp:revision>
  <dcterms:created xsi:type="dcterms:W3CDTF">2013-11-01T06:15:00Z</dcterms:created>
  <dcterms:modified xsi:type="dcterms:W3CDTF">2013-11-01T06:20:26Z</dcterms:modified>
</cp:coreProperties>
</file>