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CD8A50-6507-4554-A593-DECB389397F8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934D3C-78AD-4406-84A9-B38192FA9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785794"/>
            <a:ext cx="5105400" cy="2187146"/>
          </a:xfrm>
        </p:spPr>
        <p:txBody>
          <a:bodyPr>
            <a:normAutofit fontScale="90000"/>
          </a:bodyPr>
          <a:lstStyle/>
          <a:p>
            <a:r>
              <a:rPr lang="ru-RU" sz="10700" dirty="0" smtClean="0"/>
              <a:t>ГИА</a:t>
            </a:r>
            <a:r>
              <a:rPr lang="ru-RU" sz="6600" dirty="0" smtClean="0"/>
              <a:t>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2011-201</a:t>
            </a:r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endParaRPr lang="ru-RU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Особенности организации технологии проведения ГИА в 9 классах(отличия от ЕГЭ)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6072206"/>
            <a:ext cx="3500462" cy="500066"/>
          </a:xfrm>
        </p:spPr>
        <p:txBody>
          <a:bodyPr>
            <a:normAutofit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14810" y="6000768"/>
            <a:ext cx="3643338" cy="571504"/>
          </a:xfrm>
        </p:spPr>
        <p:txBody>
          <a:bodyPr>
            <a:normAutofit/>
          </a:bodyPr>
          <a:lstStyle/>
          <a:p>
            <a:r>
              <a:rPr lang="ru-RU" dirty="0" smtClean="0"/>
              <a:t>ГИА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Минимум 2 организатора в аудитории</a:t>
            </a:r>
          </a:p>
          <a:p>
            <a:r>
              <a:rPr lang="ru-RU" sz="1800" dirty="0" smtClean="0"/>
              <a:t>Организаторы распределяются по аудиториям в день экзамена в ППЭ с использованием ПО</a:t>
            </a:r>
          </a:p>
          <a:p>
            <a:r>
              <a:rPr lang="ru-RU" sz="1800" dirty="0" smtClean="0"/>
              <a:t>Проверка знаний с развернутым ответом осуществляется в ППЗ(региональный уровень)</a:t>
            </a:r>
          </a:p>
          <a:p>
            <a:r>
              <a:rPr lang="ru-RU" sz="1800" dirty="0" smtClean="0"/>
              <a:t>Проверка ответов на задания с развернутым ответом осуществляется двумя независимыми экспертами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Количество организаторов в аудитории утверждается на уровне МОУО</a:t>
            </a:r>
          </a:p>
          <a:p>
            <a:r>
              <a:rPr lang="ru-RU" dirty="0" smtClean="0"/>
              <a:t>Автоматизированное распределение организаторов по аудиториям ППЭ не предусмотрено</a:t>
            </a:r>
          </a:p>
          <a:p>
            <a:r>
              <a:rPr lang="ru-RU" dirty="0" smtClean="0"/>
              <a:t>Проверка осуществляется муниципальными комиссиями</a:t>
            </a:r>
          </a:p>
          <a:p>
            <a:r>
              <a:rPr lang="ru-RU" dirty="0" smtClean="0"/>
              <a:t>Проверка части С осуществляется двумя экспертами на бланке проверки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Диагностические, тренировочные работы и пробный экзамен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201</a:t>
            </a:r>
            <a:r>
              <a:rPr lang="en-US" dirty="0" smtClean="0"/>
              <a:t>1</a:t>
            </a:r>
            <a:r>
              <a:rPr lang="ru-RU" dirty="0" smtClean="0"/>
              <a:t>-201</a:t>
            </a:r>
            <a:r>
              <a:rPr lang="en-US" dirty="0" smtClean="0"/>
              <a:t>2</a:t>
            </a:r>
            <a:r>
              <a:rPr lang="ru-RU" dirty="0" smtClean="0"/>
              <a:t> учебном году в целях повышения эффективности подготовки к ГИА Московский институт открытого образования (МИОО)продолжает проведение серии диагностических и тренировочных работ по математике для обучающихся </a:t>
            </a:r>
            <a:r>
              <a:rPr lang="en-US" dirty="0" smtClean="0"/>
              <a:t>IX</a:t>
            </a:r>
            <a:r>
              <a:rPr lang="ru-RU" dirty="0" smtClean="0"/>
              <a:t> классов общеобразовательных учреждений.</a:t>
            </a:r>
          </a:p>
          <a:p>
            <a:r>
              <a:rPr lang="ru-RU" dirty="0" smtClean="0"/>
              <a:t>Участие в работах бесплатное. Процедура проведения осуществляется через сайт: </a:t>
            </a:r>
            <a:r>
              <a:rPr lang="en-US" dirty="0" smtClean="0"/>
              <a:t>ege2011.mioo.ru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Диагностические, тренировочные работы и пробный экзамен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Дополнительные работы в форме ГИА-9 </a:t>
            </a:r>
            <a:r>
              <a:rPr lang="ru-RU" dirty="0" smtClean="0"/>
              <a:t>101</a:t>
            </a:r>
            <a:r>
              <a:rPr lang="en-US" dirty="0" smtClean="0"/>
              <a:t>1</a:t>
            </a:r>
            <a:r>
              <a:rPr lang="ru-RU" dirty="0" smtClean="0"/>
              <a:t>-201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проводятся на платной основе. </a:t>
            </a:r>
            <a:endParaRPr lang="en-US" dirty="0" smtClean="0"/>
          </a:p>
          <a:p>
            <a:r>
              <a:rPr lang="ru-RU" dirty="0" smtClean="0"/>
              <a:t>Процедура проведения осуществляется через сайт</a:t>
            </a:r>
            <a:endParaRPr lang="ru-RU" dirty="0" smtClean="0"/>
          </a:p>
          <a:p>
            <a:r>
              <a:rPr lang="en-US" dirty="0" smtClean="0"/>
              <a:t>htt</a:t>
            </a:r>
            <a:r>
              <a:rPr lang="en-US" dirty="0" smtClean="0"/>
              <a:t>://statgrad.intlain/ru</a:t>
            </a:r>
          </a:p>
          <a:p>
            <a:pPr>
              <a:buNone/>
            </a:pPr>
            <a:r>
              <a:rPr lang="ru-RU" dirty="0" smtClean="0"/>
              <a:t>Демонстрационные версии экзаменационных работ ГИА-9 будут размещены на сайте</a:t>
            </a:r>
            <a:endParaRPr lang="en-US" dirty="0" smtClean="0"/>
          </a:p>
          <a:p>
            <a:r>
              <a:rPr lang="en-US" dirty="0" smtClean="0"/>
              <a:t>htt</a:t>
            </a:r>
            <a:r>
              <a:rPr lang="en-US" dirty="0" smtClean="0"/>
              <a:t>://www.fipi.ru/view/sections/223/docs/</a:t>
            </a:r>
          </a:p>
          <a:p>
            <a:r>
              <a:rPr lang="ru-RU" dirty="0" smtClean="0"/>
              <a:t>Демонстрационные варианты тестов ГИА-9 размещены на сайте</a:t>
            </a:r>
          </a:p>
          <a:p>
            <a:r>
              <a:rPr lang="en-US" dirty="0" smtClean="0"/>
              <a:t>htt</a:t>
            </a:r>
            <a:r>
              <a:rPr lang="en-US" dirty="0" smtClean="0"/>
              <a:t>://www.edu.ru/modle/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500990" cy="235743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Расписание </a:t>
            </a: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бесплатных</a:t>
            </a: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диагностических работ на 1полугодие </a:t>
            </a: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2011-2012 </a:t>
            </a: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учебного года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6972320" cy="3598240"/>
          </a:xfrm>
        </p:spPr>
        <p:txBody>
          <a:bodyPr/>
          <a:lstStyle/>
          <a:p>
            <a:r>
              <a:rPr lang="ru-RU" dirty="0" smtClean="0"/>
              <a:t>04 </a:t>
            </a:r>
            <a:r>
              <a:rPr lang="ru-RU" dirty="0" smtClean="0"/>
              <a:t>октября- </a:t>
            </a:r>
            <a:r>
              <a:rPr lang="ru-RU" dirty="0" smtClean="0"/>
              <a:t>математика </a:t>
            </a:r>
            <a:r>
              <a:rPr lang="ru-RU" dirty="0" smtClean="0"/>
              <a:t>(проведена)</a:t>
            </a:r>
          </a:p>
          <a:p>
            <a:r>
              <a:rPr lang="ru-RU" dirty="0" smtClean="0"/>
              <a:t>19 декабря-математика</a:t>
            </a:r>
            <a:endParaRPr lang="ru-RU" dirty="0" smtClean="0"/>
          </a:p>
          <a:p>
            <a:r>
              <a:rPr lang="ru-RU" dirty="0" smtClean="0"/>
              <a:t>16 декабря- </a:t>
            </a:r>
            <a:r>
              <a:rPr lang="ru-RU" dirty="0" smtClean="0"/>
              <a:t>математика</a:t>
            </a:r>
          </a:p>
          <a:p>
            <a:r>
              <a:rPr lang="ru-RU" dirty="0" smtClean="0"/>
              <a:t>01 декабря –русский язык (проведена)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643998" cy="4572032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 9-х классах в апреле 2011 года будет проведен пробный бесплатный экзамен по математике. В экзамене примут участие все учащиеся Московской области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Экзамен поможет ознакомиться с технологией и правилами проведения ГИА, даст возможность  потренироваться в заполнении бланков ответов, а также ознакомит учеников со структурой экзамена и содержанием вопросов.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629424" cy="8366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Особенности организации технологии проведения ГИА в 9 классах(отличия от ЕГЭ)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6000768"/>
            <a:ext cx="3691920" cy="3238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071934" y="6000768"/>
            <a:ext cx="3627314" cy="3238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ГИА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Используются не именные бланки</a:t>
            </a:r>
          </a:p>
          <a:p>
            <a:r>
              <a:rPr lang="ru-RU" dirty="0" smtClean="0"/>
              <a:t>Перевод первичного балла в </a:t>
            </a:r>
            <a:r>
              <a:rPr lang="ru-RU" dirty="0" err="1" smtClean="0"/>
              <a:t>стобалльный</a:t>
            </a:r>
            <a:r>
              <a:rPr lang="ru-RU" dirty="0" smtClean="0"/>
              <a:t> результат</a:t>
            </a:r>
          </a:p>
          <a:p>
            <a:r>
              <a:rPr lang="ru-RU" dirty="0" smtClean="0"/>
              <a:t>Выпускникам 11 классов выдаются свидетельства по результатам сдачи ЕГЭ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Используются именные бланки ответов</a:t>
            </a:r>
          </a:p>
          <a:p>
            <a:r>
              <a:rPr lang="ru-RU" dirty="0" smtClean="0"/>
              <a:t>Перевод первичного балла в отметку по пятибалльной шкале</a:t>
            </a:r>
          </a:p>
          <a:p>
            <a:r>
              <a:rPr lang="ru-RU" dirty="0" smtClean="0"/>
              <a:t>Предоставление результатов учащимся 9 класса оформляется протоколом установленного формата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Особенности организации технологии проведения ГИА в 9 классах(отличия от ЕГЭ)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6000768"/>
            <a:ext cx="3620482" cy="3238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071934" y="6000768"/>
            <a:ext cx="3627314" cy="3238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ГИА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Выпускники </a:t>
            </a:r>
            <a:r>
              <a:rPr lang="en-US" dirty="0" smtClean="0"/>
              <a:t>XI</a:t>
            </a:r>
            <a:r>
              <a:rPr lang="ru-RU" dirty="0" smtClean="0"/>
              <a:t> классов сдают экзамены в пунктах образовательных учреждений в которых они не обучались</a:t>
            </a:r>
          </a:p>
          <a:p>
            <a:r>
              <a:rPr lang="ru-RU" dirty="0" smtClean="0"/>
              <a:t>Информационно-техническое обеспечение ЕГЭ осуществляется с применением технологии ФЦТ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ABBYY</a:t>
            </a:r>
            <a:endParaRPr lang="ru-RU" dirty="0" smtClean="0"/>
          </a:p>
          <a:p>
            <a:endParaRPr lang="ru-RU" dirty="0" smtClean="0"/>
          </a:p>
          <a:p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Выпускники </a:t>
            </a:r>
            <a:r>
              <a:rPr lang="en-US" dirty="0" smtClean="0"/>
              <a:t>IX</a:t>
            </a:r>
            <a:r>
              <a:rPr lang="ru-RU" dirty="0" smtClean="0"/>
              <a:t> классов сдают экзамены в общеобразовательных учреждениях, в которых они обучались</a:t>
            </a:r>
          </a:p>
          <a:p>
            <a:r>
              <a:rPr lang="ru-RU" dirty="0" err="1" smtClean="0"/>
              <a:t>Организоционно-технологическое</a:t>
            </a:r>
            <a:r>
              <a:rPr lang="ru-RU" dirty="0" smtClean="0"/>
              <a:t> сопровождение осуществляется с применением АИС «Экзамен» ЗАО «КРОК </a:t>
            </a:r>
            <a:r>
              <a:rPr lang="ru-RU" dirty="0" err="1" smtClean="0"/>
              <a:t>Инкорпорейтед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Особенности организации технологии проведения ГИА в 9 классах(отличия от ЕГЭ)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6000767"/>
            <a:ext cx="3477606" cy="3238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14810" y="6000767"/>
            <a:ext cx="3484438" cy="3238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ГИА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База данных ЕГЭ включает обязательные поля для проведения экзаменов и статистической информации</a:t>
            </a:r>
          </a:p>
          <a:p>
            <a:r>
              <a:rPr lang="ru-RU" dirty="0" smtClean="0"/>
              <a:t>КИМ и бланки ответов остаются в РЦОИ на хранение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Содержание базы данных(БД) ГИА включает обязательные поля для проведения экзаменов и осуществления аналитической деятельности</a:t>
            </a:r>
          </a:p>
          <a:p>
            <a:r>
              <a:rPr lang="ru-RU" dirty="0" smtClean="0"/>
              <a:t>КИМ и черновики остаются в ППЭ-ОУ после проведения экзамена. Бланки ответов передаются в МОУО после обработки.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Особенности организации технологии проведения ГИА в 9 классах(отличия от ЕГЭ)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5929330"/>
            <a:ext cx="3620482" cy="395269"/>
          </a:xfrm>
        </p:spPr>
        <p:txBody>
          <a:bodyPr>
            <a:normAutofit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14810" y="5929330"/>
            <a:ext cx="3627314" cy="35719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ГИА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Апелляция о  несогласии с выставленными баллами подается в Региональную Конфликтную комиссию</a:t>
            </a:r>
          </a:p>
          <a:p>
            <a:r>
              <a:rPr lang="ru-RU" dirty="0" smtClean="0"/>
              <a:t>Рассадка участников происходит в ППЭ с использованием ПО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Рассмотрение апелляций о несогласии с выставленными оценками производится муниципальной апелляционной комиссией</a:t>
            </a:r>
          </a:p>
          <a:p>
            <a:r>
              <a:rPr lang="ru-RU" dirty="0" smtClean="0"/>
              <a:t>Рассадка участников происходит в РЦОИ, ведомость рассадки участников передается с экзаменационными материалами накануне экзамена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455</TotalTime>
  <Words>483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ГИА  </vt:lpstr>
      <vt:lpstr>Диагностические, тренировочные работы и пробный экзамен</vt:lpstr>
      <vt:lpstr>Диагностические, тренировочные работы и пробный экзамен</vt:lpstr>
      <vt:lpstr>Расписание бесплатных диагностических работ на 1полугодие 2011-2012 учебного года</vt:lpstr>
      <vt:lpstr>В 9-х классах в апреле 2011 года будет проведен пробный бесплатный экзамен по математике. В экзамене примут участие все учащиеся Московской области Экзамен поможет ознакомиться с технологией и правилами проведения ГИА, даст возможность  потренироваться в заполнении бланков ответов, а также ознакомит учеников со структурой экзамена и содержанием вопросов.</vt:lpstr>
      <vt:lpstr>Особенности организации технологии проведения ГИА в 9 классах(отличия от ЕГЭ)</vt:lpstr>
      <vt:lpstr>Особенности организации технологии проведения ГИА в 9 классах(отличия от ЕГЭ)</vt:lpstr>
      <vt:lpstr>Особенности организации технологии проведения ГИА в 9 классах(отличия от ЕГЭ)</vt:lpstr>
      <vt:lpstr>Особенности организации технологии проведения ГИА в 9 классах(отличия от ЕГЭ)</vt:lpstr>
      <vt:lpstr>Особенности организации технологии проведения ГИА в 9 классах(отличия от ЕГЭ)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 2010-2011</dc:title>
  <dc:creator>Admin</dc:creator>
  <cp:lastModifiedBy>Admin</cp:lastModifiedBy>
  <cp:revision>50</cp:revision>
  <dcterms:created xsi:type="dcterms:W3CDTF">2010-12-01T18:35:51Z</dcterms:created>
  <dcterms:modified xsi:type="dcterms:W3CDTF">2011-10-14T09:15:11Z</dcterms:modified>
</cp:coreProperties>
</file>