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69" r:id="rId4"/>
    <p:sldId id="271" r:id="rId5"/>
    <p:sldId id="268" r:id="rId6"/>
    <p:sldId id="267" r:id="rId7"/>
    <p:sldId id="265" r:id="rId8"/>
    <p:sldId id="277" r:id="rId9"/>
    <p:sldId id="272" r:id="rId10"/>
    <p:sldId id="274" r:id="rId11"/>
    <p:sldId id="27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0C05A52-0FF7-4BC2-89C6-22D5602E7ACF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9994D61-C38E-42EC-A63B-00424B4B3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8FF00-FE05-4CD6-8DEC-2B0C8B28D9CA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1CF95-83CD-46E7-BB72-1AAF603F6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13548-317C-4EEC-A53C-247E726B1AE8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C37A8-B96F-4427-8858-24DBFBA20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AFE68-8932-4A71-9E22-DFDFB50A2C9F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73B-0B24-4957-AC90-F81528E4C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FC692-0180-45CF-8B36-BFE768E044FB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12393-F02F-4BF5-8E8C-FBFB47EF5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D18F1-D266-41E4-BE6B-6DB9EBA19223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B3EF5-37CE-42F9-B3CD-D9410B5EA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6062F-0583-42FF-BC6A-629D7F5117E4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2D11D-FFD0-49AE-AF36-B279F7287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10E0-5F91-4C89-A281-1E775F745471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22FA9-303D-4E50-8B0D-6ED1B911C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7D295-805C-4F36-B48C-227B1684619F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C3EC-2B2B-4403-A097-A7765C399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6AF5D-8A24-4E4E-AA9D-48737A6CAE90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0C369-CF67-432C-A1A8-EFAFAED1A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8B77B-AB71-496D-BB0B-A19452DC6B5D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354FB-E4B6-47CB-A48C-105521E2B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31A99-34C3-495E-A39B-07FC472FC89E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D4234-8753-4232-955A-1CC1766BD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EA229E-94D3-4089-A86F-CE7BB97EBDD3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3E4AD-46F1-4E4C-A281-FAF0A11F6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151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Неделя математики в ГОУСОШ №1416 с углубленным изучением английского языка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400800" cy="106679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 23 января по 28 января 2012 года</a:t>
            </a:r>
          </a:p>
        </p:txBody>
      </p:sp>
      <p:pic>
        <p:nvPicPr>
          <p:cNvPr id="4" name="Picture 9" descr="H:\Documents and Settings\Aida\Рабочий стол\текстуры и фоны, клипарты\новеньки картинки\graph equation h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66"/>
            <a:ext cx="1714512" cy="158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11" descr="H:\Documents and Settings\Aida\Рабочий стол\текстуры и фоны, клипарты\новеньки картинки\office hilighter roll a hc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929188"/>
            <a:ext cx="1309687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Доклады, кроссворды, головоломки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27F7D6-E6BE-47EC-AF14-8132989323D4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910A6-BFD9-4AC0-A752-D523356E6DC1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2770" name="Picture 2" descr="D:\Users\Name\Desktop\Новая папка\BKDC5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Победитель конкурса математических поделок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27F7D6-E6BE-47EC-AF14-8132989323D4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910A6-BFD9-4AC0-A752-D523356E6DC1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3124200" y="6215082"/>
            <a:ext cx="2895600" cy="506393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solidFill>
                  <a:srgbClr val="FF0000"/>
                </a:solidFill>
              </a:rPr>
              <a:t>5б Козлов Константин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33794" name="Picture 2" descr="D:\Users\Name\Desktop\Новая папка\BKDC52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Учителя математики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Гусева Т.Н. и Гуреева И.Л.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27F7D6-E6BE-47EC-AF14-8132989323D4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910A6-BFD9-4AC0-A752-D523356E6DC1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6386" name="Picture 2" descr="D:\Users\Name\Desktop\Новая папка\BKDC52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2876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ОТКРЫТИЕ НЕДЕЛИ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проведение </a:t>
            </a:r>
            <a:r>
              <a:rPr lang="ru-RU" sz="3600" b="1" dirty="0" err="1" smtClean="0">
                <a:solidFill>
                  <a:srgbClr val="FF0000"/>
                </a:solidFill>
              </a:rPr>
              <a:t>историко</a:t>
            </a:r>
            <a:r>
              <a:rPr lang="ru-RU" sz="3600" b="1" dirty="0" smtClean="0">
                <a:solidFill>
                  <a:srgbClr val="FF0000"/>
                </a:solidFill>
              </a:rPr>
              <a:t> математических классных часов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27F7D6-E6BE-47EC-AF14-8132989323D4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910A6-BFD9-4AC0-A752-D523356E6DC1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3124200" y="6215082"/>
            <a:ext cx="2895600" cy="506393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solidFill>
                  <a:srgbClr val="FF0000"/>
                </a:solidFill>
              </a:rPr>
              <a:t>Степанова Настя 11б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7410" name="Picture 2" descr="D:\Users\Name\Desktop\Новая папка\BKDC51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285992"/>
            <a:ext cx="500066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Конкурс презентаций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«Математика и экология»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27F7D6-E6BE-47EC-AF14-8132989323D4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910A6-BFD9-4AC0-A752-D523356E6DC1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7" name="Рисунок 6" descr="D:\Users\Name\Desktop\Газеты,поделки,кружок\BKDC51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000372"/>
            <a:ext cx="27860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02751" y="1928803"/>
            <a:ext cx="222683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214942" y="3714751"/>
            <a:ext cx="2786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Математическая модель очистительного сооружения</a:t>
            </a:r>
            <a:endParaRPr lang="ru-RU" dirty="0"/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57752" y="4714884"/>
            <a:ext cx="223498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одержимое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КОНКУРС МАТЕМАТИЧЕСКИХ ГАЗЕТ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27F7D6-E6BE-47EC-AF14-8132989323D4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910A6-BFD9-4AC0-A752-D523356E6DC1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8437" name="Picture 5" descr="D:\Users\Name\Desktop\Новая папка\BKDC50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ГАЗЕТЫ ВЫПОЛНЕНЫ В ВИДЕ ВАГОНОВ</a:t>
            </a:r>
            <a:endParaRPr lang="ru-RU" dirty="0" smtClean="0"/>
          </a:p>
        </p:txBody>
      </p:sp>
      <p:sp>
        <p:nvSpPr>
          <p:cNvPr id="8" name="Дата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27F7D6-E6BE-47EC-AF14-8132989323D4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910A6-BFD9-4AC0-A752-D523356E6DC1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9459" name="Picture 3" descr="D:\Users\Name\Desktop\Новая папка\BKDC51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Игра «Математический поезд»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27F7D6-E6BE-47EC-AF14-8132989323D4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910A6-BFD9-4AC0-A752-D523356E6DC1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1643042" y="6286521"/>
            <a:ext cx="6000792" cy="285752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solidFill>
                  <a:srgbClr val="FF0000"/>
                </a:solidFill>
              </a:rPr>
              <a:t>Учащиеся 5-6 классов отправились в путь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21506" name="Picture 2" descr="D:\Users\Name\Desktop\Новая папка\BKDC52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721523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3257544" cy="3714776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Станции: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Геометрическая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Шуточная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Вычислительная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Внимательная</a:t>
            </a:r>
            <a:endParaRPr lang="ru-RU" sz="3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FC692-0180-45CF-8B36-BFE768E044FB}" type="datetime1">
              <a:rPr lang="ru-RU" smtClean="0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12393-F02F-4BF5-8E8C-FBFB47EF521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7" name="Содержимое 10" descr="D:\Users\Name\Desktop\Газеты,поделки,кружок\BKDC526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500174"/>
            <a:ext cx="428628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ФАНТАЗИЯ, ТВОРЧЕСТВО, ПОИСК, УСПЕХ!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27F7D6-E6BE-47EC-AF14-8132989323D4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910A6-BFD9-4AC0-A752-D523356E6DC1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0722" name="Picture 2" descr="D:\Users\Name\Desktop\Новая папка\BKDC5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- 1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- 18</Template>
  <TotalTime>118</TotalTime>
  <Words>93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математика - 18</vt:lpstr>
      <vt:lpstr>Неделя математики в ГОУСОШ №1416 с углубленным изучением английского языка</vt:lpstr>
      <vt:lpstr>Учителя математики Гусева Т.Н. и Гуреева И.Л.</vt:lpstr>
      <vt:lpstr>ОТКРЫТИЕ НЕДЕЛИ проведение историко математических классных часов</vt:lpstr>
      <vt:lpstr>Конкурс презентаций «Математика и экология»</vt:lpstr>
      <vt:lpstr>КОНКУРС МАТЕМАТИЧЕСКИХ ГАЗЕТ</vt:lpstr>
      <vt:lpstr>ГАЗЕТЫ ВЫПОЛНЕНЫ В ВИДЕ ВАГОНОВ</vt:lpstr>
      <vt:lpstr>Игра «Математический поезд»</vt:lpstr>
      <vt:lpstr>Станции: Геометрическая Шуточная Вычислительная Внимательная</vt:lpstr>
      <vt:lpstr>ФАНТАЗИЯ, ТВОРЧЕСТВО, ПОИСК, УСПЕХ!</vt:lpstr>
      <vt:lpstr>Доклады, кроссворды, головоломки</vt:lpstr>
      <vt:lpstr>Победитель конкурса математических поделок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математики в ГОУСОШ №1416 с углубленным изучением английского языка</dc:title>
  <dc:creator>Name</dc:creator>
  <cp:lastModifiedBy>Name</cp:lastModifiedBy>
  <cp:revision>28</cp:revision>
  <dcterms:created xsi:type="dcterms:W3CDTF">2012-01-27T14:46:42Z</dcterms:created>
  <dcterms:modified xsi:type="dcterms:W3CDTF">2012-01-29T12:21:03Z</dcterms:modified>
</cp:coreProperties>
</file>