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7" r:id="rId6"/>
    <p:sldId id="269" r:id="rId7"/>
    <p:sldId id="270" r:id="rId8"/>
    <p:sldId id="271" r:id="rId9"/>
    <p:sldId id="268" r:id="rId10"/>
    <p:sldId id="273" r:id="rId11"/>
    <p:sldId id="272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6437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  факторы производства ограничены;</a:t>
            </a:r>
          </a:p>
          <a:p>
            <a:r>
              <a:rPr lang="ru-RU" dirty="0" smtClean="0"/>
              <a:t>Труд, земля и капитал – факторы производства.</a:t>
            </a:r>
          </a:p>
          <a:p>
            <a:r>
              <a:rPr lang="ru-RU" dirty="0" smtClean="0"/>
              <a:t>Вывод: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1"/>
            <a:ext cx="8643998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Все </a:t>
            </a:r>
            <a:r>
              <a:rPr lang="ru-RU" dirty="0" smtClean="0"/>
              <a:t>факторы производства </a:t>
            </a:r>
            <a:r>
              <a:rPr lang="ru-RU" dirty="0" smtClean="0"/>
              <a:t>ограничены.</a:t>
            </a:r>
          </a:p>
          <a:p>
            <a:pPr>
              <a:buNone/>
            </a:pPr>
            <a:r>
              <a:rPr lang="ru-RU" dirty="0" smtClean="0"/>
              <a:t>Капитал – фактор </a:t>
            </a:r>
            <a:r>
              <a:rPr lang="ru-RU" dirty="0" smtClean="0"/>
              <a:t>производства.</a:t>
            </a:r>
          </a:p>
          <a:p>
            <a:pPr>
              <a:buNone/>
            </a:pPr>
            <a:r>
              <a:rPr lang="ru-RU" dirty="0" smtClean="0"/>
              <a:t>Капитал – ограниченный фактор производства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Рисунок 30" descr="D:\Музей\школа экскур\DSCN7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214290"/>
            <a:ext cx="5000660" cy="329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12" descr="C:\Users\User\AppData\Local\Microsoft\Windows\Temporary Internet Files\Content.Word\DSCN8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214686"/>
            <a:ext cx="45720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DSCN93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4483" y="428604"/>
            <a:ext cx="314327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5" descr="D:\с рабочего стола\фото для разбора  в школе\чаепитие\DSCN72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000504"/>
            <a:ext cx="373888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Рациональное поведение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допущение, предполагающее, что индивидуальное поведение определяется стремлением к увеличению имеющихся </a:t>
            </a:r>
            <a:r>
              <a:rPr lang="ru-RU" dirty="0" smtClean="0"/>
              <a:t>благ; </a:t>
            </a:r>
            <a:r>
              <a:rPr lang="ru-RU" dirty="0" smtClean="0"/>
              <a:t>способность отвергать автоматические эмоциональные решения.</a:t>
            </a:r>
          </a:p>
          <a:p>
            <a:r>
              <a:rPr lang="ru-RU" dirty="0" smtClean="0"/>
              <a:t>это продуманное поведение, предполагающее сопоставление результатов действия с </a:t>
            </a:r>
            <a:r>
              <a:rPr lang="ru-RU" dirty="0" smtClean="0"/>
              <a:t>затратами.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063"/>
            <a:ext cx="8501122" cy="627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dirty="0" smtClean="0"/>
              <a:t>Закон рынка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001156" cy="5286411"/>
          </a:xfrm>
        </p:spPr>
        <p:txBody>
          <a:bodyPr>
            <a:normAutofit fontScale="25000" lnSpcReduction="20000"/>
          </a:bodyPr>
          <a:lstStyle/>
          <a:p>
            <a:pPr marL="514350" indent="-514350" algn="ctr">
              <a:buNone/>
            </a:pPr>
            <a:endParaRPr lang="ru-RU" sz="4100" b="1" dirty="0" smtClean="0"/>
          </a:p>
          <a:p>
            <a:pPr marL="514350" indent="-514350" algn="ctr">
              <a:buNone/>
            </a:pPr>
            <a:r>
              <a:rPr lang="ru-RU" sz="9600" b="1" dirty="0" smtClean="0"/>
              <a:t>Спрос рождает предложение.</a:t>
            </a:r>
          </a:p>
          <a:p>
            <a:pPr marL="514350" indent="-514350" algn="ctr">
              <a:buNone/>
            </a:pPr>
            <a:endParaRPr lang="ru-RU" sz="9600" b="1" dirty="0" smtClean="0"/>
          </a:p>
          <a:p>
            <a:pPr marL="514350" indent="-514350" algn="ctr">
              <a:buNone/>
            </a:pPr>
            <a:r>
              <a:rPr lang="ru-RU" sz="9600" b="1" dirty="0" smtClean="0"/>
              <a:t>Чем дешевле товар, тем выше спрос. </a:t>
            </a:r>
          </a:p>
          <a:p>
            <a:pPr marL="514350" indent="-514350" algn="ctr">
              <a:buNone/>
            </a:pPr>
            <a:r>
              <a:rPr lang="ru-RU" sz="9600" b="1" dirty="0" smtClean="0"/>
              <a:t>Чем дороже товар, тем меньше спрос.</a:t>
            </a:r>
          </a:p>
          <a:p>
            <a:pPr marL="514350" indent="-514350" algn="ctr">
              <a:buNone/>
            </a:pPr>
            <a:r>
              <a:rPr lang="ru-RU" sz="9600" b="1" dirty="0" smtClean="0"/>
              <a:t> </a:t>
            </a:r>
          </a:p>
          <a:p>
            <a:pPr marL="514350" indent="-514350" algn="ctr">
              <a:buNone/>
            </a:pPr>
            <a:r>
              <a:rPr lang="ru-RU" sz="9600" b="1" dirty="0" smtClean="0"/>
              <a:t>Сделка должна быть взаимовыгодной. </a:t>
            </a:r>
          </a:p>
          <a:p>
            <a:pPr marL="514350" indent="-514350" algn="ctr">
              <a:buNone/>
            </a:pPr>
            <a:endParaRPr lang="ru-RU" sz="9600" b="1" dirty="0" smtClean="0"/>
          </a:p>
          <a:p>
            <a:pPr marL="514350" indent="-514350" algn="ctr">
              <a:buNone/>
            </a:pPr>
            <a:r>
              <a:rPr lang="ru-RU" sz="9600" b="1" dirty="0" smtClean="0"/>
              <a:t>Реклама двигатель торговли.</a:t>
            </a:r>
          </a:p>
          <a:p>
            <a:pPr marL="514350" indent="-514350" algn="ctr">
              <a:buNone/>
            </a:pPr>
            <a:endParaRPr lang="ru-RU" sz="9600" b="1" dirty="0" smtClean="0"/>
          </a:p>
          <a:p>
            <a:pPr marL="514350" indent="-514350" algn="ctr">
              <a:buNone/>
            </a:pPr>
            <a:r>
              <a:rPr lang="ru-RU" sz="9600" b="1" dirty="0" smtClean="0"/>
              <a:t>Деньги должны делать деньги.</a:t>
            </a:r>
            <a:endParaRPr lang="ru-RU" sz="9600" dirty="0" smtClean="0"/>
          </a:p>
          <a:p>
            <a:pPr marL="514350" indent="-514350" algn="ctr">
              <a:buNone/>
            </a:pPr>
            <a:endParaRPr lang="ru-RU" sz="9600" b="1" dirty="0" smtClean="0"/>
          </a:p>
          <a:p>
            <a:pPr marL="514350" indent="-514350" algn="ctr">
              <a:buNone/>
            </a:pPr>
            <a:r>
              <a:rPr lang="ru-RU" sz="9600" b="1" dirty="0" smtClean="0"/>
              <a:t>Чем быстрее товарооборот, тем больше прибыль</a:t>
            </a:r>
            <a:r>
              <a:rPr lang="ru-RU" sz="9600" dirty="0" smtClean="0"/>
              <a:t>.</a:t>
            </a:r>
            <a:r>
              <a:rPr lang="ru-RU" sz="9600" b="1" dirty="0" smtClean="0"/>
              <a:t> </a:t>
            </a:r>
            <a:endParaRPr lang="ru-RU" sz="9600" dirty="0" smtClean="0"/>
          </a:p>
          <a:p>
            <a:pPr marL="514350" indent="-514350" algn="ctr">
              <a:buNone/>
            </a:pPr>
            <a:r>
              <a:rPr lang="ru-RU" sz="9600" b="1" dirty="0" smtClean="0"/>
              <a:t> </a:t>
            </a:r>
            <a:endParaRPr lang="ru-RU" sz="9600" dirty="0" smtClean="0"/>
          </a:p>
          <a:p>
            <a:pPr marL="514350" indent="-514350" algn="ctr">
              <a:buNone/>
            </a:pPr>
            <a:endParaRPr lang="ru-RU" sz="9600" dirty="0" smtClean="0"/>
          </a:p>
          <a:p>
            <a:pPr marL="514350" indent="-514350" algn="ctr">
              <a:buNone/>
            </a:pPr>
            <a:endParaRPr lang="ru-RU" dirty="0" smtClean="0"/>
          </a:p>
          <a:p>
            <a:pPr marL="514350" indent="-514350" algn="ctr"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5840436"/>
          </a:xfrm>
        </p:spPr>
        <p:txBody>
          <a:bodyPr/>
          <a:lstStyle/>
          <a:p>
            <a:pPr lvl="0"/>
            <a:r>
              <a:rPr lang="ru-RU" dirty="0" smtClean="0"/>
              <a:t>Буратино выкопал ямку. Сказал три раза шёпотом: «</a:t>
            </a:r>
            <a:r>
              <a:rPr lang="ru-RU" dirty="0" err="1" smtClean="0"/>
              <a:t>Крекс</a:t>
            </a:r>
            <a:r>
              <a:rPr lang="ru-RU" dirty="0" smtClean="0"/>
              <a:t>, </a:t>
            </a:r>
            <a:r>
              <a:rPr lang="ru-RU" dirty="0" err="1" smtClean="0"/>
              <a:t>фекс</a:t>
            </a:r>
            <a:r>
              <a:rPr lang="ru-RU" dirty="0" smtClean="0"/>
              <a:t>, </a:t>
            </a:r>
            <a:r>
              <a:rPr lang="ru-RU" dirty="0" err="1" smtClean="0"/>
              <a:t>пекс</a:t>
            </a:r>
            <a:r>
              <a:rPr lang="ru-RU" dirty="0" smtClean="0"/>
              <a:t>», положил в ямку четыре золотые монеты, засыпал, из кармана вынул щепотку соли, посыпал сверху. Набрал из лужи пригоршню воды, полил.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885108"/>
            <a:ext cx="3401286" cy="381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3"/>
            <a:ext cx="5786446" cy="5626122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dirty="0" smtClean="0"/>
              <a:t>Вот неделя, другая проходит, </a:t>
            </a:r>
          </a:p>
          <a:p>
            <a:pPr>
              <a:buNone/>
            </a:pPr>
            <a:r>
              <a:rPr lang="ru-RU" dirty="0" smtClean="0"/>
              <a:t>Еще пуще старуха вздурилась; </a:t>
            </a:r>
          </a:p>
          <a:p>
            <a:pPr>
              <a:buNone/>
            </a:pPr>
            <a:r>
              <a:rPr lang="ru-RU" dirty="0" smtClean="0"/>
              <a:t>Опять к рыбке старика посылает: </a:t>
            </a:r>
          </a:p>
          <a:p>
            <a:pPr>
              <a:buNone/>
            </a:pPr>
            <a:r>
              <a:rPr lang="ru-RU" dirty="0" smtClean="0"/>
              <a:t>«Воротись, поклонись рыбке: </a:t>
            </a:r>
          </a:p>
          <a:p>
            <a:pPr>
              <a:buNone/>
            </a:pPr>
            <a:r>
              <a:rPr lang="ru-RU" dirty="0" smtClean="0"/>
              <a:t>Не хочу быть столбовою дворянкой, </a:t>
            </a:r>
          </a:p>
          <a:p>
            <a:pPr>
              <a:buNone/>
            </a:pPr>
            <a:r>
              <a:rPr lang="ru-RU" dirty="0" smtClean="0"/>
              <a:t>А хочу быть вольною царицей </a:t>
            </a:r>
          </a:p>
          <a:p>
            <a:pPr>
              <a:buNone/>
            </a:pPr>
            <a:r>
              <a:rPr lang="ru-RU" dirty="0" smtClean="0"/>
              <a:t>Смилуйся, государыня рыбка! </a:t>
            </a:r>
          </a:p>
          <a:p>
            <a:pPr>
              <a:buNone/>
            </a:pPr>
            <a:r>
              <a:rPr lang="ru-RU" dirty="0" smtClean="0"/>
              <a:t>Опять моя старуха бунтует: </a:t>
            </a:r>
          </a:p>
          <a:p>
            <a:pPr>
              <a:buNone/>
            </a:pPr>
            <a:r>
              <a:rPr lang="ru-RU" dirty="0" smtClean="0"/>
              <a:t>Уж не хочет быть она дворянкой, </a:t>
            </a:r>
          </a:p>
          <a:p>
            <a:pPr>
              <a:buNone/>
            </a:pPr>
            <a:r>
              <a:rPr lang="ru-RU" dirty="0" smtClean="0"/>
              <a:t>Хочет быть вольною царицей»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7015" y="642918"/>
            <a:ext cx="368698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Там царь Кощей над златом чахнет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285992"/>
            <a:ext cx="4071966" cy="427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err="1" smtClean="0"/>
              <a:t>Ниф-Ниф</a:t>
            </a:r>
            <a:r>
              <a:rPr lang="ru-RU" dirty="0" smtClean="0"/>
              <a:t> решил,  что проще и скорее всего, смастерить дом из соломы. Ни с кем  не  посоветовавшись,  он  так и  сделал.  Уже к  вечеру его хижина была готова.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00438"/>
            <a:ext cx="628654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А </a:t>
            </a:r>
            <a:r>
              <a:rPr lang="ru-RU" dirty="0" err="1" smtClean="0"/>
              <a:t>Балда</a:t>
            </a:r>
            <a:r>
              <a:rPr lang="ru-RU" dirty="0" smtClean="0"/>
              <a:t> </a:t>
            </a:r>
            <a:r>
              <a:rPr lang="ru-RU" dirty="0" smtClean="0"/>
              <a:t>приговаривал с укоризной: «Не гонялся бы ты, поп, за дешевизной».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714620"/>
            <a:ext cx="5167306" cy="387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265</Words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Рациональное поведение </vt:lpstr>
      <vt:lpstr>Слайд 3</vt:lpstr>
      <vt:lpstr>Закон рынка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68</cp:revision>
  <dcterms:created xsi:type="dcterms:W3CDTF">2014-01-15T15:29:19Z</dcterms:created>
  <dcterms:modified xsi:type="dcterms:W3CDTF">2014-01-24T15:05:47Z</dcterms:modified>
</cp:coreProperties>
</file>