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14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-teacher.livejournal.com/200192.html" TargetMode="External"/><Relationship Id="rId2" Type="http://schemas.openxmlformats.org/officeDocument/2006/relationships/hyperlink" Target="http://www.teremok.in/Mifologija/Rus_mifologila/Zastava_bogatirskaj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d.ru/id/2378439/" TargetMode="External"/><Relationship Id="rId5" Type="http://schemas.openxmlformats.org/officeDocument/2006/relationships/hyperlink" Target="http://erzya.ru/architecture/29-the-structure-of-ryazan.html" TargetMode="External"/><Relationship Id="rId4" Type="http://schemas.openxmlformats.org/officeDocument/2006/relationships/hyperlink" Target="http://www.bogatyrstvo.ru/zastavy/sxem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Былины - богатырский эпос русского народа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Содержимое 8" descr="ru_teacher: История Руси. Продолжаем листать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9552" y="1772816"/>
            <a:ext cx="8064896" cy="468052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огатырская застава. Девять былин :: Эпос и фольклор :: книги почтой, книги курьером, книги наложенным платежом :: книжный мага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огатырская застава 978-5-08-005050-3 :: России :: Книги :: Православный магазин Риз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6012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Источники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>
                <a:hlinkClick r:id="rId2"/>
              </a:rPr>
              <a:t>teremok.in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Mifologija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Rus_mifolo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ru-teacher.livejournal.com/200192.html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4"/>
              </a:rPr>
              <a:t>http://www.bogatyrstvo.ru/zastavy/sxemu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erzya.ru/architecture/29-the-structure-of-ryazan.html</a:t>
            </a:r>
            <a:endParaRPr lang="ru-RU" dirty="0" smtClean="0"/>
          </a:p>
          <a:p>
            <a:pPr>
              <a:buNone/>
            </a:pPr>
            <a:r>
              <a:rPr lang="en-US" dirty="0" smtClean="0">
                <a:hlinkClick r:id="rId6"/>
              </a:rPr>
              <a:t>http://read.ru/id/2378439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Презентацию подготовила: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Куадже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А.Ш.,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учитель русского языка и литературы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ГБОУ «Адыгейская республиканская гимназия»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БОГАТЫРСТВО.РУ - 100 Богатырских Заста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Начало строительства древней Ряза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упить книгу &quot;Богатырская застава. Девять былин&quot; в книжном интернет-магазине Read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упить книгу &quot;Богатырская застава. Девять былин&quot; в книжном и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упить книгу &quot;Богатырская застава. Девять былин&quot; в книжном интернет-магазине Read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упить книгу &quot;Богатырская застава. Девять былин&quot; в книжном интернет-магазине Read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Купить книгу &quot;Богатырская застава. Девять былин&quot; в книжном интернет-магазине Read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Богатырская застава. Девять былин :: Эпос и фольклор :: книги почтой, книги курьером, книги наложенным платежом :: книжный магаз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40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Былины - богатырский эпос русского народа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Былины - богатырский эпос русского народа</dc:title>
  <dc:creator>Асечка!</dc:creator>
  <cp:lastModifiedBy>Эля</cp:lastModifiedBy>
  <cp:revision>18</cp:revision>
  <dcterms:created xsi:type="dcterms:W3CDTF">2014-09-16T12:40:45Z</dcterms:created>
  <dcterms:modified xsi:type="dcterms:W3CDTF">2014-09-16T16:40:36Z</dcterms:modified>
</cp:coreProperties>
</file>