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58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70"/>
    <a:srgbClr val="006600"/>
    <a:srgbClr val="008000"/>
    <a:srgbClr val="001B4C"/>
    <a:srgbClr val="002560"/>
    <a:srgbClr val="2975FF"/>
    <a:srgbClr val="145CDE"/>
    <a:srgbClr val="9CBCF6"/>
    <a:srgbClr val="6199FF"/>
    <a:srgbClr val="6D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5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53.ltalk.ru/89/33/303389/94/9738694/0_59579_fa340571_XL.jpeg" TargetMode="External"/><Relationship Id="rId2" Type="http://schemas.openxmlformats.org/officeDocument/2006/relationships/hyperlink" Target="http://s1.pic4you.ru/allimage/y2012/11-15/12216/2692258.png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725144"/>
            <a:ext cx="4124002" cy="1512168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Фет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355976" y="1412776"/>
            <a:ext cx="453650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1000">
                      <a:srgbClr val="002B70"/>
                    </a:gs>
                    <a:gs pos="22000">
                      <a:srgbClr val="2975FF"/>
                    </a:gs>
                    <a:gs pos="22000">
                      <a:srgbClr val="002B70"/>
                    </a:gs>
                  </a:gsLst>
                  <a:lin ang="5400000"/>
                </a:gradFill>
                <a:uLnTx/>
                <a:uFillTx/>
                <a:latin typeface="+mn-lt"/>
                <a:ea typeface="+mj-ea"/>
                <a:cs typeface="+mj-cs"/>
              </a:rPr>
              <a:t>Чудная картина</a:t>
            </a:r>
            <a:endParaRPr kumimoji="0" lang="ru-RU" sz="54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1000">
                    <a:srgbClr val="002B70"/>
                  </a:gs>
                  <a:gs pos="22000">
                    <a:srgbClr val="2975FF"/>
                  </a:gs>
                  <a:gs pos="22000">
                    <a:srgbClr val="002B70"/>
                  </a:gs>
                </a:gsLst>
                <a:lin ang="5400000"/>
              </a:gradFill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555776" y="980728"/>
            <a:ext cx="5472608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</a:t>
            </a: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 ресурсы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700808"/>
            <a:ext cx="669674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  <a:p>
            <a:r>
              <a:rPr lang="en-US" sz="2000" dirty="0" smtClean="0">
                <a:hlinkClick r:id="rId2"/>
              </a:rPr>
              <a:t>http://s1.pic4you.ru/allimage/y2012/11-15/12216/2692258.png</a:t>
            </a:r>
            <a:r>
              <a:rPr lang="ru-RU" sz="2000" dirty="0" smtClean="0"/>
              <a:t> </a:t>
            </a:r>
          </a:p>
          <a:p>
            <a:pPr lvl="0"/>
            <a:r>
              <a:rPr lang="ru-RU" sz="2400" i="1" dirty="0" smtClean="0"/>
              <a:t>колокольчики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852936"/>
            <a:ext cx="83529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http://i53.ltalk.ru/89/33/303389/94/9738694/0_59579_fa340571_XL.jpeg</a:t>
            </a:r>
            <a:r>
              <a:rPr lang="ru-RU" dirty="0" smtClean="0"/>
              <a:t> </a:t>
            </a:r>
          </a:p>
          <a:p>
            <a:pPr lvl="0"/>
            <a:r>
              <a:rPr lang="ru-RU" sz="2400" i="1" dirty="0" smtClean="0"/>
              <a:t>фон со снежинками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Афанасий Фет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Прочитайте статью учебника и назовите важное  качество Фета как поэта.</a:t>
            </a:r>
            <a:endParaRPr lang="ru-RU" dirty="0"/>
          </a:p>
        </p:txBody>
      </p:sp>
      <p:pic>
        <p:nvPicPr>
          <p:cNvPr id="1026" name="Picture 2" descr="C:\Users\FAMILY\Desktop\321621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4" y="1844824"/>
            <a:ext cx="3319455" cy="440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 Фет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Чудная картина,</a:t>
            </a:r>
          </a:p>
          <a:p>
            <a:pPr marL="0" indent="0">
              <a:buNone/>
            </a:pPr>
            <a:r>
              <a:rPr lang="ru-RU" dirty="0"/>
              <a:t>Как ты мне родна:</a:t>
            </a:r>
          </a:p>
          <a:p>
            <a:pPr marL="0" indent="0">
              <a:buNone/>
            </a:pPr>
            <a:r>
              <a:rPr lang="ru-RU" dirty="0"/>
              <a:t>Белая равнина,</a:t>
            </a:r>
          </a:p>
          <a:p>
            <a:pPr marL="0" indent="0">
              <a:buNone/>
            </a:pPr>
            <a:r>
              <a:rPr lang="ru-RU" dirty="0"/>
              <a:t>Полная луна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Свет </a:t>
            </a:r>
            <a:r>
              <a:rPr lang="ru-RU" dirty="0"/>
              <a:t>небес высоких,</a:t>
            </a:r>
          </a:p>
          <a:p>
            <a:pPr marL="0" indent="0">
              <a:buNone/>
            </a:pPr>
            <a:r>
              <a:rPr lang="ru-RU" dirty="0"/>
              <a:t>И блестящий снег,</a:t>
            </a:r>
          </a:p>
          <a:p>
            <a:pPr marL="0" indent="0">
              <a:buNone/>
            </a:pPr>
            <a:r>
              <a:rPr lang="ru-RU" dirty="0"/>
              <a:t>И саней далеких</a:t>
            </a:r>
          </a:p>
          <a:p>
            <a:pPr marL="0" indent="0">
              <a:buNone/>
            </a:pPr>
            <a:r>
              <a:rPr lang="ru-RU" dirty="0"/>
              <a:t>Одинокий бег.</a:t>
            </a:r>
          </a:p>
        </p:txBody>
      </p:sp>
      <p:pic>
        <p:nvPicPr>
          <p:cNvPr id="7" name="Picture 2" descr="C:\Users\FAMILY\Desktop\68a25251fcc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0808"/>
            <a:ext cx="4330824" cy="367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06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Обратите внимание на заголовок стихотворения. О чем говорит слово «картина</a:t>
            </a:r>
            <a:r>
              <a:rPr lang="ru-RU" dirty="0" smtClean="0"/>
              <a:t>»?</a:t>
            </a:r>
          </a:p>
          <a:p>
            <a:r>
              <a:rPr lang="ru-RU" dirty="0"/>
              <a:t>Установите, сколько предложений в стихотворении</a:t>
            </a:r>
            <a:r>
              <a:rPr lang="ru-RU" dirty="0" smtClean="0"/>
              <a:t>.</a:t>
            </a:r>
          </a:p>
          <a:p>
            <a:r>
              <a:rPr lang="ru-RU" dirty="0"/>
              <a:t>Определите, какие части речи используются автором. Пересчитайте их</a:t>
            </a:r>
            <a:r>
              <a:rPr lang="ru-RU" dirty="0" smtClean="0"/>
              <a:t>.</a:t>
            </a:r>
          </a:p>
          <a:p>
            <a:r>
              <a:rPr lang="ru-RU" dirty="0"/>
              <a:t>Определите, что необычного в этом стихотворении.</a:t>
            </a:r>
          </a:p>
        </p:txBody>
      </p:sp>
    </p:spTree>
    <p:extLst>
      <p:ext uri="{BB962C8B-B14F-4D97-AF65-F5344CB8AC3E}">
        <p14:creationId xmlns:p14="http://schemas.microsoft.com/office/powerpoint/2010/main" val="200448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Определите, делает ли отсутствие глаголов эту картину статичной? </a:t>
            </a:r>
            <a:endParaRPr lang="ru-RU" dirty="0" smtClean="0"/>
          </a:p>
          <a:p>
            <a:r>
              <a:rPr lang="ru-RU" dirty="0" smtClean="0"/>
              <a:t>Подумайте</a:t>
            </a:r>
            <a:r>
              <a:rPr lang="ru-RU" dirty="0"/>
              <a:t>, как удалось поэту передать широту и простор </a:t>
            </a:r>
            <a:r>
              <a:rPr lang="ru-RU" dirty="0" smtClean="0"/>
              <a:t>изображенной </a:t>
            </a:r>
            <a:r>
              <a:rPr lang="ru-RU" dirty="0"/>
              <a:t>картины</a:t>
            </a:r>
            <a:r>
              <a:rPr lang="ru-RU" dirty="0" smtClean="0"/>
              <a:t>?</a:t>
            </a:r>
            <a:endParaRPr lang="en-US" dirty="0" smtClean="0"/>
          </a:p>
          <a:p>
            <a:r>
              <a:rPr lang="ru-RU" dirty="0" smtClean="0"/>
              <a:t> Какие </a:t>
            </a:r>
            <a:r>
              <a:rPr lang="ru-RU" dirty="0"/>
              <a:t>средства выразительности речи вы здесь встретили</a:t>
            </a:r>
            <a:r>
              <a:rPr lang="ru-RU" dirty="0" smtClean="0"/>
              <a:t>?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0492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92696"/>
            <a:ext cx="6635080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229600" cy="3129211"/>
          </a:xfrm>
        </p:spPr>
        <p:txBody>
          <a:bodyPr>
            <a:normAutofit/>
          </a:bodyPr>
          <a:lstStyle/>
          <a:p>
            <a:r>
              <a:rPr lang="ru-RU" dirty="0"/>
              <a:t>Перечитайте стихотворение, прислушайтесь к его звучанию и подумайте, каким образом поэт сумел добиться легкости стихотворного ритма</a:t>
            </a:r>
            <a:r>
              <a:rPr lang="ru-RU" dirty="0" smtClean="0"/>
              <a:t>?</a:t>
            </a:r>
          </a:p>
          <a:p>
            <a:r>
              <a:rPr lang="ru-RU" sz="1200" dirty="0"/>
              <a:t>Ритм создается чередованием строф, строк, стоп. Здесь наблюдается перекрестная рифма. Чередуются ударные и безударные слоги в равной степени. 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159535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Как вы думаете, что почувствовал лирический герой, увидевший эту картину   </a:t>
            </a:r>
            <a:r>
              <a:rPr lang="ru-RU" dirty="0" smtClean="0"/>
              <a:t>зимней </a:t>
            </a:r>
            <a:r>
              <a:rPr lang="ru-RU" dirty="0"/>
              <a:t>ночью? Какая картина открывается перед мысленным взором автора?</a:t>
            </a:r>
          </a:p>
          <a:p>
            <a:pPr marL="0" indent="0">
              <a:buNone/>
            </a:pPr>
            <a:r>
              <a:rPr lang="ru-RU" dirty="0" smtClean="0"/>
              <a:t>-Что </a:t>
            </a:r>
            <a:r>
              <a:rPr lang="ru-RU" dirty="0"/>
              <a:t>вы почувствовали, о чем подумали при чтении стихотворения? Какие чувства вызывает у человека общение с природой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1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/>
              <a:t>О</a:t>
            </a:r>
            <a:r>
              <a:rPr lang="ru-RU" i="1" dirty="0" smtClean="0"/>
              <a:t>бщение </a:t>
            </a:r>
            <a:r>
              <a:rPr lang="ru-RU" i="1" dirty="0"/>
              <a:t>с природой пробуждает ощущение неразрывной связи человека с окружающим миром, вызывает восторг перед «чудным» миром зимней природы и грусть среди безлюдья.</a:t>
            </a:r>
          </a:p>
          <a:p>
            <a:r>
              <a:rPr lang="ru-RU" dirty="0"/>
              <a:t> В своих тетрадях напишите сочинение - миниатюру о своем представлении, о своих чувствах, о своих  ассоциациях.</a:t>
            </a:r>
          </a:p>
          <a:p>
            <a:pPr marL="0" indent="0">
              <a:buNone/>
            </a:pPr>
            <a:r>
              <a:rPr lang="ru-RU" smtClean="0"/>
              <a:t>                Трафарет </a:t>
            </a:r>
            <a:r>
              <a:rPr lang="ru-RU" dirty="0"/>
              <a:t>сочинения:</a:t>
            </a:r>
          </a:p>
          <a:p>
            <a:r>
              <a:rPr lang="ru-RU" dirty="0"/>
              <a:t>Поэт в начале стихотворения изображает________________, в финальной части появляется образ ______ иной окраски:_________,_________.</a:t>
            </a:r>
          </a:p>
          <a:p>
            <a:r>
              <a:rPr lang="ru-RU" dirty="0"/>
              <a:t>Если вначале перед нами разворачивается (какая?) _________ картина, наше внимание невольно останавливает такой образ:_______, то затем происходит резкая перемена: поэт изображает _______, чтобы его чувства стали понятны нам:__________________________.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522319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07704" y="1124744"/>
            <a:ext cx="6552728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Вы можете использовать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данное оформление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для создания своих презентаций,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но в своей презентации вы должны указать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источник шаблона: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Ранько Елена Алексеевна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  г. Иваново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 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A7F"/>
      </a:hlink>
      <a:folHlink>
        <a:srgbClr val="548DD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361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Афанасий Фет</vt:lpstr>
      <vt:lpstr>А. Фет</vt:lpstr>
      <vt:lpstr>Анализ</vt:lpstr>
      <vt:lpstr>Анализ</vt:lpstr>
      <vt:lpstr>Анализ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FAMILY</cp:lastModifiedBy>
  <cp:revision>15</cp:revision>
  <dcterms:created xsi:type="dcterms:W3CDTF">2013-08-17T08:34:50Z</dcterms:created>
  <dcterms:modified xsi:type="dcterms:W3CDTF">2014-09-14T15:44:51Z</dcterms:modified>
</cp:coreProperties>
</file>