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9D0963-CB4E-401E-9B5E-70FEA1FC3ECA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552BF8-432B-4651-93EE-E89D9F450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нислав\Desktop\86d1e94b21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136904" cy="23341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НОВОТОРЖСКИЙ </a:t>
            </a:r>
            <a:br>
              <a:rPr lang="ru-RU" sz="60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Борисоглебский </a:t>
            </a:r>
            <a:r>
              <a:rPr lang="ru-RU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монастырь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86916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Работу выполнила ученица 8 класса МОУ «ЛСОШ №7» </a:t>
            </a:r>
            <a:r>
              <a:rPr lang="ru-RU" sz="2000" dirty="0" err="1" smtClean="0">
                <a:solidFill>
                  <a:schemeClr val="bg1"/>
                </a:solidFill>
              </a:rPr>
              <a:t>Байкова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Мария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Учитель:Любимова</a:t>
            </a:r>
            <a:r>
              <a:rPr lang="ru-RU" sz="2000" dirty="0" smtClean="0">
                <a:solidFill>
                  <a:schemeClr val="bg1"/>
                </a:solidFill>
              </a:rPr>
              <a:t> Е.А.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В 1993 году настоятелем монастыря становится игумен </a:t>
            </a:r>
            <a:r>
              <a:rPr lang="ru-RU" sz="2800" dirty="0" err="1" smtClean="0"/>
              <a:t>Вассиан</a:t>
            </a:r>
            <a:r>
              <a:rPr lang="ru-RU" sz="2800" dirty="0" smtClean="0"/>
              <a:t> (Кураев).</a:t>
            </a:r>
            <a:endParaRPr lang="ru-RU" sz="2800" dirty="0"/>
          </a:p>
        </p:txBody>
      </p:sp>
      <p:pic>
        <p:nvPicPr>
          <p:cNvPr id="9218" name="Picture 2" descr="C:\Users\Станислав\Desktop\f_5707824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916832"/>
            <a:ext cx="6352477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075240" cy="2162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В 1995 году пять монахов  поселяются они на территории монастыря. </a:t>
            </a:r>
          </a:p>
          <a:p>
            <a:pPr>
              <a:buNone/>
            </a:pPr>
            <a:r>
              <a:rPr lang="ru-RU" sz="2400" dirty="0" smtClean="0"/>
              <a:t>	В 1997 году начались работы по его восстановлению.</a:t>
            </a:r>
            <a:endParaRPr lang="ru-RU" sz="2400" dirty="0"/>
          </a:p>
        </p:txBody>
      </p:sp>
      <p:pic>
        <p:nvPicPr>
          <p:cNvPr id="10242" name="Picture 2" descr="C:\Users\Станислав\Desktop\Borisogleb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631532" cy="42917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371656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5004048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000" dirty="0" smtClean="0"/>
              <a:t>Борисоглебский монастырь — крупный мужской монастырь в городе Торжке</a:t>
            </a:r>
            <a:r>
              <a:rPr lang="ru-RU" sz="2000" dirty="0"/>
              <a:t>,</a:t>
            </a:r>
            <a:r>
              <a:rPr lang="ru-RU" sz="2000" dirty="0" smtClean="0"/>
              <a:t> считается древнейшим в Тверской области.</a:t>
            </a:r>
            <a:endParaRPr lang="ru-RU" sz="2400" dirty="0"/>
          </a:p>
        </p:txBody>
      </p:sp>
      <p:pic>
        <p:nvPicPr>
          <p:cNvPr id="2050" name="Picture 2" descr="C:\Users\Станислав\Desktop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577580" cy="5400600"/>
          </a:xfrm>
          <a:prstGeom prst="rect">
            <a:avLst/>
          </a:prstGeom>
          <a:noFill/>
        </p:spPr>
      </p:pic>
      <p:pic>
        <p:nvPicPr>
          <p:cNvPr id="2051" name="Picture 3" descr="C:\Users\Станислав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464496" cy="33122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4608512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	</a:t>
            </a:r>
            <a:r>
              <a:rPr lang="ru-RU" sz="1600" dirty="0" smtClean="0"/>
              <a:t>	</a:t>
            </a:r>
            <a:r>
              <a:rPr lang="ru-RU" sz="2400" dirty="0" smtClean="0"/>
              <a:t>Основан </a:t>
            </a:r>
            <a:r>
              <a:rPr lang="ru-RU" sz="2400" dirty="0"/>
              <a:t>он преподобным Ефремом около 1038 года, в княжение великого князя Киевского Ярослава I Владимировича, почти в </a:t>
            </a:r>
            <a:r>
              <a:rPr lang="ru-RU" sz="2400" dirty="0" smtClean="0"/>
              <a:t>одно время </a:t>
            </a:r>
            <a:r>
              <a:rPr lang="ru-RU" sz="2400" dirty="0"/>
              <a:t>с Киево-Печерской лаврой, принадлежит к числу древнейших обителей и считается третьим монастырём со времени их появления в России. </a:t>
            </a:r>
          </a:p>
        </p:txBody>
      </p:sp>
      <p:pic>
        <p:nvPicPr>
          <p:cNvPr id="3074" name="Picture 2" descr="C:\Users\Станислав\Desktop\EfremNovotor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412999" cy="56846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3"/>
            <a:ext cx="7139136" cy="19442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Название </a:t>
            </a:r>
            <a:r>
              <a:rPr lang="ru-RU" sz="2800" dirty="0"/>
              <a:t>обители возникло от имён двух князей Бориса и Глеба, в честь которых был заложен первый храм.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Станислав\Desktop\img_18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754216" cy="455302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39791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Теплая </a:t>
            </a:r>
            <a:r>
              <a:rPr lang="ru-RU" sz="2400" dirty="0"/>
              <a:t>Введенская каменная церковь с колокольней воздвигнута была в 1620 году на месте древней деревянной церкви, истреблённой поляками в начале XVII века.</a:t>
            </a:r>
          </a:p>
        </p:txBody>
      </p:sp>
      <p:pic>
        <p:nvPicPr>
          <p:cNvPr id="5122" name="Picture 2" descr="C:\Users\Станислав\Desktop\church_vved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71656" cy="1802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Последним сооружением Борисоглебского монастыря стала Свечная башня, построенная в 1809 году. Она завершила комплекс монастырских башен и стен, строившихся с 1734 года. </a:t>
            </a:r>
            <a:endParaRPr lang="ru-RU" sz="2400" dirty="0"/>
          </a:p>
        </p:txBody>
      </p:sp>
      <p:pic>
        <p:nvPicPr>
          <p:cNvPr id="6146" name="Picture 2" descr="C:\Users\Станислав\Desktop\town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80720" cy="431707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686800" cy="18028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Рака, с хранящимися внутри главными монастырскими святынями: Часть мощей преп.Ефрема.</a:t>
            </a:r>
            <a:endParaRPr lang="ru-RU" sz="2400" dirty="0"/>
          </a:p>
        </p:txBody>
      </p:sp>
      <p:pic>
        <p:nvPicPr>
          <p:cNvPr id="7170" name="Picture 2" descr="C:\Users\Станислав\Desktop\ra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624736" cy="44327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68072" cy="6120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</a:p>
          <a:p>
            <a:pPr>
              <a:buNone/>
            </a:pPr>
            <a:r>
              <a:rPr lang="ru-RU" dirty="0" smtClean="0"/>
              <a:t>		Борисоглебский монастырь со времени своего существования перенёс множество тяжких бедствий. Вместе с отечеством своим он претерпел неоднократные опустошения и разорения. Трижды монастырь горел в междоусобных войнах в 1167, в 1181, 1372 годах. В 1237 году подвергся нападению монголо-татар. От Литвы и поляков обитель страдала дважды. Первый раз - во времена великого князя Александра Невского, а 1258 году, когда литовцы захватили город Торжок, разорили монастырь и разогнали братию. Другой раз - в 1609 году, в царствование Василия Шуйского. Монастырь с городом были разорены поляками; деревянная церковь Введения Пресвятой Богородицы была сожжена, и в ней погибли в пламени архимандрит монастыря Константин с братией и некоторыми людьми. Но замечательно, что при всех гибельных разорениях каменная церковь, построенная преподобным, оставалась целой и неповреждённой.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2378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Процветание монастыря продолжалось до революции 1917 года. А затем он, как и большинство русских монастырей, разделил судьбу своей страны. </a:t>
            </a:r>
            <a:endParaRPr lang="ru-RU" sz="2400" dirty="0"/>
          </a:p>
        </p:txBody>
      </p:sp>
      <p:pic>
        <p:nvPicPr>
          <p:cNvPr id="8194" name="Picture 2" descr="C:\Users\Станислав\Desktop\IMG_8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062117" cy="45469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45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НОВОТОРЖСКИЙ  Борисоглебский монастырь.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Борисоглебский монастырь.</dc:title>
  <dc:creator>Станислав</dc:creator>
  <cp:lastModifiedBy>Elena</cp:lastModifiedBy>
  <cp:revision>16</cp:revision>
  <dcterms:created xsi:type="dcterms:W3CDTF">2011-04-21T09:58:33Z</dcterms:created>
  <dcterms:modified xsi:type="dcterms:W3CDTF">2014-01-10T14:47:15Z</dcterms:modified>
</cp:coreProperties>
</file>