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8" r:id="rId4"/>
    <p:sldId id="260" r:id="rId5"/>
    <p:sldId id="261" r:id="rId6"/>
    <p:sldId id="262" r:id="rId7"/>
    <p:sldId id="264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hkimsin.ru/chayxana/topic6795.html" TargetMode="External"/><Relationship Id="rId3" Type="http://schemas.openxmlformats.org/officeDocument/2006/relationships/hyperlink" Target="http://www.kmv-hotels.ru/85" TargetMode="External"/><Relationship Id="rId7" Type="http://schemas.openxmlformats.org/officeDocument/2006/relationships/hyperlink" Target="http://www.kmv-hotels.ru/85%20/" TargetMode="External"/><Relationship Id="rId2" Type="http://schemas.openxmlformats.org/officeDocument/2006/relationships/hyperlink" Target="http://randevutur.ru/article.php?id=1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tterfly-tour.ru/fotos.php?kod=city_pyatigorsk" TargetMode="External"/><Relationship Id="rId11" Type="http://schemas.openxmlformats.org/officeDocument/2006/relationships/hyperlink" Target="http://www.kmvline.ru/article/a_10.php" TargetMode="External"/><Relationship Id="rId5" Type="http://schemas.openxmlformats.org/officeDocument/2006/relationships/slide" Target="slide2.xml"/><Relationship Id="rId10" Type="http://schemas.openxmlformats.org/officeDocument/2006/relationships/hyperlink" Target="http://fanat1k.ru/content-458.php" TargetMode="External"/><Relationship Id="rId4" Type="http://schemas.openxmlformats.org/officeDocument/2006/relationships/hyperlink" Target="http://www.kmv-hotels.ru/85/" TargetMode="External"/><Relationship Id="rId9" Type="http://schemas.openxmlformats.org/officeDocument/2006/relationships/hyperlink" Target="http://instkavkaz.ru/fullnews_story.php?subaction=showfull&amp;id=1262091687&amp;archive=&amp;start_from=&amp;ucat=1&amp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Достопримечательности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Пятигорска</a:t>
            </a:r>
            <a:endParaRPr lang="ru-R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456384" cy="191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ctr" rotWithShape="0">
              <a:srgbClr val="000000">
                <a:alpha val="65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Прямоугольник 7"/>
          <p:cNvSpPr/>
          <p:nvPr/>
        </p:nvSpPr>
        <p:spPr>
          <a:xfrm>
            <a:off x="502575" y="522920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Филатова</a:t>
            </a:r>
            <a:r>
              <a:rPr lang="en-US" sz="1200" dirty="0" smtClean="0"/>
              <a:t> </a:t>
            </a:r>
            <a:r>
              <a:rPr lang="ru-RU" sz="1200" dirty="0" smtClean="0"/>
              <a:t>В.В учитель географии МОУ СОШ № 28 Ставропольский край </a:t>
            </a:r>
            <a:endParaRPr lang="en-US" sz="1200" dirty="0" smtClean="0"/>
          </a:p>
          <a:p>
            <a:pPr algn="ctr"/>
            <a:r>
              <a:rPr lang="ru-RU" sz="1200" dirty="0" smtClean="0"/>
              <a:t>г. Пятигорск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6084168" y="188640"/>
            <a:ext cx="576064" cy="5760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hlinkClick r:id="rId4" action="ppaction://hlinksldjump"/>
          </p:cNvPr>
          <p:cNvSpPr/>
          <p:nvPr/>
        </p:nvSpPr>
        <p:spPr>
          <a:xfrm>
            <a:off x="7452320" y="2276872"/>
            <a:ext cx="576064" cy="5040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>
            <a:hlinkClick r:id="rId5" action="ppaction://hlinksldjump"/>
          </p:cNvPr>
          <p:cNvSpPr/>
          <p:nvPr/>
        </p:nvSpPr>
        <p:spPr>
          <a:xfrm>
            <a:off x="6444208" y="3717032"/>
            <a:ext cx="576064" cy="64807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>
            <a:hlinkClick r:id="rId6" action="ppaction://hlinksldjump"/>
          </p:cNvPr>
          <p:cNvSpPr/>
          <p:nvPr/>
        </p:nvSpPr>
        <p:spPr>
          <a:xfrm>
            <a:off x="5076056" y="3933056"/>
            <a:ext cx="504056" cy="5040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0" y="6357958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выход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7" action="ppaction://hlinksldjump" highlightClick="1"/>
          </p:cNvPr>
          <p:cNvSpPr/>
          <p:nvPr/>
        </p:nvSpPr>
        <p:spPr>
          <a:xfrm>
            <a:off x="7929586" y="6357958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ресурсы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5-конечная звезда 12">
            <a:hlinkClick r:id="rId8" action="ppaction://hlinksldjump"/>
          </p:cNvPr>
          <p:cNvSpPr/>
          <p:nvPr/>
        </p:nvSpPr>
        <p:spPr>
          <a:xfrm>
            <a:off x="6228184" y="1052736"/>
            <a:ext cx="576064" cy="5040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4643446"/>
            <a:ext cx="8858312" cy="18573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Место дуэли Лермонтова. </a:t>
            </a:r>
            <a:r>
              <a:rPr lang="ru-RU" dirty="0" smtClean="0"/>
              <a:t>Дуэль состоялась вечером 15 июля 1841 г между М. Ю. Лермонтовым и Н. С. Мартыновым, в ходе которой поэт был смертельно ранен. В 1881 г. на месте дуэли была установлена небольшая каменная пирамида, а в 1901 г. поставили временный памятник из гипса и дерева. Нынешний памятник сооружен по проекту скульптора Б. Микешина в 1915 г. Это каменный обелиск с горельефом поэта в центре.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0" y="6357958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выход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7929586" y="6357958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назад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904656" cy="42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4046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 дуэли Лермонтова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4725144"/>
            <a:ext cx="8858312" cy="18573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Провал </a:t>
            </a:r>
            <a:r>
              <a:rPr lang="ru-RU" sz="1400" dirty="0" smtClean="0"/>
              <a:t>В </a:t>
            </a:r>
            <a:r>
              <a:rPr lang="ru-RU" sz="1400" dirty="0" err="1" smtClean="0"/>
              <a:t>Лермонтовское</a:t>
            </a:r>
            <a:r>
              <a:rPr lang="ru-RU" sz="1400" dirty="0" smtClean="0"/>
              <a:t> время не было тоннеля (пробит в 1858 г.) к небольшому, карстового происхождения, озеру в Провале. В самом начале XX в. благоустроили дорогу от Елизаветинской галереи к Провалу, превратили ее в бульвар. Кроме прогулочных аллей, здесь проходила экипажная дорога, а в 1903 г. был пущен трамвай. По обе стороны бульвара еще раньше отводились участки под частные дачи. Дачи строились по индивидуальным проектам, по заказу людей состоятельных. В них-то и были организованы первые санатории в 20-е гг. </a:t>
            </a:r>
            <a:r>
              <a:rPr lang="ru-RU" sz="1400" dirty="0" err="1" smtClean="0"/>
              <a:t>Провальская</a:t>
            </a:r>
            <a:r>
              <a:rPr lang="ru-RU" sz="1400" dirty="0" smtClean="0"/>
              <a:t> зона была объявлена курортным городком</a:t>
            </a:r>
            <a:r>
              <a:rPr lang="ru-RU" sz="1600" dirty="0" smtClean="0"/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0" y="6357958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выход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3" action="ppaction://hlinksldjump" highlightClick="1"/>
          </p:cNvPr>
          <p:cNvSpPr/>
          <p:nvPr/>
        </p:nvSpPr>
        <p:spPr>
          <a:xfrm>
            <a:off x="7929586" y="6357958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назад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0648"/>
            <a:ext cx="7416824" cy="445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99592" y="26064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Провал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4725144"/>
            <a:ext cx="8858312" cy="18573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Лермонтовская галерея.</a:t>
            </a:r>
            <a:r>
              <a:rPr lang="ru-RU" sz="1600" dirty="0" smtClean="0"/>
              <a:t> В середине XIX века управление КМВ купило в  Нижнем Новгороде два сборных павильона из металла и стекла. Один был собран в Железноводске, а другой установлен в Пятигорском "Цветнике". Открытый для посетителей в 60-ю годовщину гибели Лермонтова, он был назван </a:t>
            </a:r>
            <a:r>
              <a:rPr lang="ru-RU" sz="1600" dirty="0" err="1" smtClean="0"/>
              <a:t>Лермонтовской</a:t>
            </a:r>
            <a:r>
              <a:rPr lang="ru-RU" sz="1600" dirty="0" smtClean="0"/>
              <a:t> галереей. Во времена революции и после тут проходили массовые митинги. В галерее выступали многие известные люди.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0" y="6357958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выход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7929586" y="6357958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назад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4664"/>
            <a:ext cx="72008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40466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Лермонтовская галерея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4453086" cy="271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4725144"/>
            <a:ext cx="8858312" cy="185738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Парк культуры и отдыха им. С. М. Кирова</a:t>
            </a:r>
          </a:p>
          <a:p>
            <a:pPr algn="ctr"/>
            <a:r>
              <a:rPr lang="ru-RU" sz="1600" dirty="0" smtClean="0"/>
              <a:t>В 2004 году Пятигорский парк культуры и отдыха им. С. М. Кирова (до 1924 года - Казенный сад) включен в Список объектов культурного наследия Ставропольского края как памятник истории, ландшафтной архитектуры и садоводческого искусства. </a:t>
            </a:r>
          </a:p>
          <a:p>
            <a:pPr algn="ctr"/>
            <a:r>
              <a:rPr lang="ru-RU" sz="1600" dirty="0" smtClean="0"/>
              <a:t>Свою история он ведет с 1829 года</a:t>
            </a:r>
            <a:endParaRPr lang="ru-RU" sz="1600" dirty="0"/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0" y="6357958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выход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7929586" y="6357958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назад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980728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Парк им.С.М.Кирова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416824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4725144"/>
            <a:ext cx="8858312" cy="185738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Когда в 70-х годах уже прошлого века Виктор Алексеевич работал первым секретарем горкома КПСС Пятигорска, было принято решение укрепить каменной кладкой один из склонов горы Машук. Задание было выполнено, о чем рабочие и отрапортовали первому секретарю. И прибавили, что, мол, осталась целая машина камней и не отвезти ли ее на свалку? «Ни в коем случае!» - отреагировал Виктор Алексеевич. Так, на радость гостям и жителям Пятигорска, на склоне Машука появилась одна из достопримечательностей нашего города – «Ворота любви». Сейчас это место пользуется особой популярностью у новобрачных: считается, что фотография на фоне Ворот принесет в семью мир и счастье.</a:t>
            </a:r>
            <a:endParaRPr lang="ru-RU" sz="1200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58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выход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7929586" y="6309320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назад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2068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Ворота любви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134076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http://randevutur.ru/article.php?id=118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1400" dirty="0" smtClean="0"/>
              <a:t> - фото титульного листа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8237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3"/>
              </a:rPr>
              <a:t>http://www.kmv-hotels.ru/85</a:t>
            </a:r>
            <a:r>
              <a:rPr lang="ru-RU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ru-RU" sz="1400" dirty="0" smtClean="0"/>
              <a:t>- текст к </a:t>
            </a:r>
            <a:r>
              <a:rPr lang="en-US" sz="1400" dirty="0" smtClean="0"/>
              <a:t>“</a:t>
            </a:r>
            <a:r>
              <a:rPr lang="ru-RU" sz="1400" dirty="0" smtClean="0"/>
              <a:t>Месту дуэли Лермонтова</a:t>
            </a:r>
            <a:r>
              <a:rPr lang="en-US" sz="1200" dirty="0" smtClean="0"/>
              <a:t>”</a:t>
            </a:r>
          </a:p>
          <a:p>
            <a:endParaRPr lang="ru-RU" sz="1200" dirty="0">
              <a:solidFill>
                <a:srgbClr val="FFC000"/>
              </a:solidFill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0" y="6286520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выход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7929586" y="6357958"/>
            <a:ext cx="1214414" cy="357166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назад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Используемые ресурсы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2060848"/>
            <a:ext cx="8280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/>
              </a:rPr>
              <a:t>http://www.butterfly-tour.ru/fotos.php?kod=city_pyatigorsk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–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“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Место дуэли Лермонтова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564904"/>
            <a:ext cx="45125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780928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7"/>
              </a:rPr>
              <a:t>http://www.kmv-hotels.ru/85</a:t>
            </a:r>
            <a:r>
              <a:rPr lang="ru-RU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7"/>
              </a:rPr>
              <a:t> </a:t>
            </a:r>
            <a:r>
              <a:rPr lang="en-US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ru-RU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текст к Провалу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552" y="2420888"/>
            <a:ext cx="8280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8"/>
              </a:rPr>
              <a:t>http://www.ashkimsin.ru/chayxana/topic6795.html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 Провал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140968"/>
            <a:ext cx="820891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hlinkClick r:id="rId9"/>
              </a:rPr>
              <a:t>http://instkavkaz.ru/fullnews_story.php?subaction=showfull&amp;id=1262091687&amp;archive=&amp;start_from=&amp;ucat=1&amp;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smtClean="0"/>
              <a:t>- текст к Воротам любви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789040"/>
            <a:ext cx="4834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0"/>
              </a:rPr>
              <a:t>http://fanat1k.ru/content-458.php</a:t>
            </a:r>
            <a:r>
              <a:rPr lang="ru-RU" sz="1400" dirty="0" smtClean="0"/>
              <a:t> </a:t>
            </a:r>
            <a:r>
              <a:rPr lang="en-US" sz="1400" dirty="0" smtClean="0"/>
              <a:t>-</a:t>
            </a:r>
            <a:r>
              <a:rPr lang="ru-RU" sz="1400" dirty="0" smtClean="0"/>
              <a:t> Ворота любви</a:t>
            </a:r>
          </a:p>
          <a:p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2210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hlinkClick r:id="rId11"/>
              </a:rPr>
              <a:t>http://www.kmvline.ru/article/a_10.php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smtClean="0"/>
              <a:t>- Парк им.Кирова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3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Достопримечательности Туапсе</Template>
  <TotalTime>220</TotalTime>
  <Words>473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777</cp:lastModifiedBy>
  <cp:revision>28</cp:revision>
  <dcterms:modified xsi:type="dcterms:W3CDTF">2014-01-25T15:15:37Z</dcterms:modified>
</cp:coreProperties>
</file>