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00CF2-CDB9-4D20-97D6-B71D16178350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7ACA0-A190-42A4-9040-B62664894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4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7FF8D6-5D03-4677-A0BC-4DD0205F213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6840AE-8CE2-433B-9E99-2FFDE1A302D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EB35F0-1581-4C4A-8A4F-B8956EA196E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998DA0-6860-4E89-87F3-06EFCBC4296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9FA9D9-B9C6-44E3-957F-533D71385EB7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DE00E3-896C-4054-A4C2-C23E267FB96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4907A9-0A26-44F3-9BFD-BA099FAA992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458ADD-718E-4949-87A9-5D14B763120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F4E5A7-D3B1-4D8A-862C-4679F5E6D09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-3.moifoto.ru/middle/1/66/1615210lyy.jpg?12339355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светлана\Desktop\ГОРОД - МУЗЕЙ 1,2,3\3 часть\фото\img433 - копия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908720"/>
            <a:ext cx="3749675" cy="5214937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357938" y="621506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Monotype Corsiva" pitchFamily="66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347864" y="285750"/>
            <a:ext cx="278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Monotype Corsiva" pitchFamily="66" charset="0"/>
              </a:rPr>
              <a:t>Готические ворота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3886025" y="6189896"/>
            <a:ext cx="1712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Monotype Corsiva" pitchFamily="66" charset="0"/>
              </a:rPr>
              <a:t>Царское Село</a:t>
            </a:r>
          </a:p>
        </p:txBody>
      </p:sp>
    </p:spTree>
    <p:extLst>
      <p:ext uri="{BB962C8B-B14F-4D97-AF65-F5344CB8AC3E}">
        <p14:creationId xmlns:p14="http://schemas.microsoft.com/office/powerpoint/2010/main" val="270275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2 из 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50863"/>
            <a:ext cx="3500438" cy="5738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429250" y="785813"/>
            <a:ext cx="2859088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Monotype Corsiva" pitchFamily="66" charset="0"/>
              </a:rPr>
              <a:t>Памятник первым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Monotype Corsiva" pitchFamily="66" charset="0"/>
              </a:rPr>
              <a:t>строителям города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М.М.Шемякин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1995 г.</a:t>
            </a:r>
          </a:p>
        </p:txBody>
      </p:sp>
    </p:spTree>
    <p:extLst>
      <p:ext uri="{BB962C8B-B14F-4D97-AF65-F5344CB8AC3E}">
        <p14:creationId xmlns:p14="http://schemas.microsoft.com/office/powerpoint/2010/main" val="413392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ветлана\Documents\ИСТОРИЯ СПб\Фото СПб сканер\Доходные дома\Дом Розенштейна. Большой пр.П.С.75.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3333" t="3003" r="4997" b="21931"/>
          <a:stretch>
            <a:fillRect/>
          </a:stretch>
        </p:blipFill>
        <p:spPr>
          <a:xfrm>
            <a:off x="428625" y="428625"/>
            <a:ext cx="4086225" cy="5572125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14875" y="1000125"/>
            <a:ext cx="447516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Monotype Corsiva" pitchFamily="66" charset="0"/>
              </a:rPr>
              <a:t>Доходный дом Розенштейна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Арх. К.И.Розенштейн, А. Е.Белогруд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Каменноостровский пр.. Д.35</a:t>
            </a:r>
          </a:p>
        </p:txBody>
      </p:sp>
    </p:spTree>
    <p:extLst>
      <p:ext uri="{BB962C8B-B14F-4D97-AF65-F5344CB8AC3E}">
        <p14:creationId xmlns:p14="http://schemas.microsoft.com/office/powerpoint/2010/main" val="1418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светлана\Desktop\ГОРОД - МУЗЕЙ 1,2,3\3 часть\фото\1-ая волонапорная башня. Арх. И.А.Мерц. конец 19 в.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44538" y="571500"/>
            <a:ext cx="4689475" cy="5572125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5929313" y="642938"/>
            <a:ext cx="2643187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Monotype Corsiva" pitchFamily="66" charset="0"/>
              </a:rPr>
              <a:t>Волонапорная башня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1-ой водопроводной станции Петербурга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Арх. И.А.Мерц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Шпалерная ул., 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 Конец 19 в.</a:t>
            </a:r>
          </a:p>
        </p:txBody>
      </p:sp>
    </p:spTree>
    <p:extLst>
      <p:ext uri="{BB962C8B-B14F-4D97-AF65-F5344CB8AC3E}">
        <p14:creationId xmlns:p14="http://schemas.microsoft.com/office/powerpoint/2010/main" val="28642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светлана\Desktop\ГОРОД - МУЗЕЙ 1,2,3\3 часть\фото\img436 - копия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500063"/>
            <a:ext cx="4506912" cy="5481637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786313" y="785813"/>
            <a:ext cx="4071937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Monotype Corsiva" pitchFamily="66" charset="0"/>
              </a:rPr>
              <a:t>Корпуса бумагопрядильного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Monotype Corsiva" pitchFamily="66" charset="0"/>
              </a:rPr>
              <a:t>предприятия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 Выборгская наб, 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Monotype Corsiva" pitchFamily="66" charset="0"/>
              </a:rPr>
              <a:t>Арх. А.Н.Роков, середина </a:t>
            </a:r>
            <a:r>
              <a:rPr lang="en-US" altLang="ru-RU" sz="2400">
                <a:latin typeface="Monotype Corsiva" pitchFamily="66" charset="0"/>
              </a:rPr>
              <a:t>XIX</a:t>
            </a:r>
            <a:r>
              <a:rPr lang="ru-RU" altLang="ru-RU" sz="2400">
                <a:latin typeface="Monotype Corsiva" pitchFamily="66" charset="0"/>
              </a:rPr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299800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светлана\Desktop\ГОРОД - МУЗЕЙ 1,2,3\3 часть\фото\Большеохтинский мост..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627784" y="908720"/>
            <a:ext cx="3928070" cy="5233475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928813" y="285750"/>
            <a:ext cx="5948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Monotype Corsiva" pitchFamily="66" charset="0"/>
              </a:rPr>
              <a:t>Большеохтинский  (Петра Великого) мост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928688" y="6215063"/>
            <a:ext cx="7110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Monotype Corsiva" pitchFamily="66" charset="0"/>
              </a:rPr>
              <a:t>Инженер Г.Г.Кривошеин и др., арх. В.П.Апышков и др. Начало </a:t>
            </a:r>
            <a:r>
              <a:rPr lang="en-US" altLang="ru-RU" sz="2000">
                <a:latin typeface="Monotype Corsiva" pitchFamily="66" charset="0"/>
              </a:rPr>
              <a:t>XX</a:t>
            </a:r>
            <a:r>
              <a:rPr lang="ru-RU" altLang="ru-RU" sz="2000">
                <a:latin typeface="Monotype Corsiva" pitchFamily="66" charset="0"/>
              </a:rPr>
              <a:t> века </a:t>
            </a:r>
          </a:p>
        </p:txBody>
      </p:sp>
    </p:spTree>
    <p:extLst>
      <p:ext uri="{BB962C8B-B14F-4D97-AF65-F5344CB8AC3E}">
        <p14:creationId xmlns:p14="http://schemas.microsoft.com/office/powerpoint/2010/main" val="57969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5" descr="1 034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C:\Users\светлана\Documents\ИСТОРИЯ СПб\Фото СПб сканер\Иноверческие храмы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5280" r="35522" b="5908"/>
          <a:stretch>
            <a:fillRect/>
          </a:stretch>
        </p:blipFill>
        <p:spPr bwMode="auto">
          <a:xfrm>
            <a:off x="1143000" y="1785938"/>
            <a:ext cx="430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C:\Users\светлана\Documents\ИСТОРИЯ СПб\Фото СПб сканер\Иноверческие храмы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3413" r="5086" b="8977"/>
          <a:stretch>
            <a:fillRect/>
          </a:stretch>
        </p:blipFill>
        <p:spPr bwMode="auto">
          <a:xfrm>
            <a:off x="4786313" y="3714750"/>
            <a:ext cx="5365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C:\Users\светлана\Documents\ИСТОРИЯ СПб\Фото СПб сканер\Доходные дома\Дом Розенштейна. Большой пр.П.С.75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003" r="4997" b="21931"/>
          <a:stretch>
            <a:fillRect/>
          </a:stretch>
        </p:blipFill>
        <p:spPr bwMode="auto">
          <a:xfrm>
            <a:off x="4214813" y="0"/>
            <a:ext cx="5905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C:\Users\светлана\Desktop\ГОРОД - МУЗЕЙ 1,2,3\3 часть\фото\1-ая волонапорная башня. Арх. И.А.Мерц. конец 19 в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714500"/>
            <a:ext cx="6492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 descr="C:\Users\светлана\Documents\ИСТОРИЯ СПб\Фото СПб сканер\Иноверческие храмы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1141" r="3389" b="7440"/>
          <a:stretch>
            <a:fillRect/>
          </a:stretch>
        </p:blipFill>
        <p:spPr bwMode="auto">
          <a:xfrm>
            <a:off x="7715250" y="3714750"/>
            <a:ext cx="5445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14488"/>
            <a:ext cx="725711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Можно ли памятники архитектуры,</a:t>
            </a:r>
          </a:p>
          <a:p>
            <a:pPr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напоминающие о средневековом зодчестве,</a:t>
            </a:r>
          </a:p>
          <a:p>
            <a:pPr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назвать памятниками истории и культуры </a:t>
            </a:r>
          </a:p>
          <a:p>
            <a:pPr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Санкт – Петербурга?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4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 descr="C:\Users\светлана\Desktop\ГОРОД - МУЗЕЙ 1,2,3\3 часть\фото\Ю.М.Фельтен. Худ.С.С.Щукин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915816" y="764704"/>
            <a:ext cx="3687763" cy="4714875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635896" y="5923493"/>
            <a:ext cx="219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err="1">
                <a:latin typeface="Monotype Corsiva" pitchFamily="66" charset="0"/>
              </a:rPr>
              <a:t>Ю.М.Фельтен</a:t>
            </a:r>
            <a:endParaRPr lang="ru-RU" alt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24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Экран (4:3)</PresentationFormat>
  <Paragraphs>72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Fatey</dc:creator>
  <cp:lastModifiedBy>Fatey</cp:lastModifiedBy>
  <cp:revision>5</cp:revision>
  <dcterms:created xsi:type="dcterms:W3CDTF">2014-01-06T12:12:29Z</dcterms:created>
  <dcterms:modified xsi:type="dcterms:W3CDTF">2014-01-06T12:14:29Z</dcterms:modified>
</cp:coreProperties>
</file>