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6DA69B-4A3F-4A54-B379-C8E33587C6CA}" type="datetimeFigureOut">
              <a:rPr lang="ru-RU" smtClean="0"/>
              <a:t>06.01.2014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E06D6D-9BCD-4C1A-BE62-7CB971D719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30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77A3EC-4191-4FF2-BE2F-B97417ACB8FD}" type="slidenum">
              <a:rPr lang="ru-RU" altLang="ru-RU" smtClean="0"/>
              <a:pPr eaLnBrk="1" hangingPunct="1"/>
              <a:t>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9D13357-7F37-4688-8BCA-5B0F024B28CE}" type="slidenum">
              <a:rPr lang="ru-RU" altLang="ru-RU" smtClean="0"/>
              <a:pPr eaLnBrk="1" hangingPunct="1"/>
              <a:t>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AA38435-199D-4A86-8DF6-2B2435080B22}" type="slidenum">
              <a:rPr lang="ru-RU" altLang="ru-RU" smtClean="0"/>
              <a:pPr eaLnBrk="1" hangingPunct="1"/>
              <a:t>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63D765B-F61A-46FD-9274-27D400E227EC}" type="slidenum">
              <a:rPr lang="ru-RU" altLang="ru-RU" smtClean="0"/>
              <a:pPr eaLnBrk="1" hangingPunct="1"/>
              <a:t>4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A2A2C65-7080-463B-B6AF-E6A936CF36B4}" type="slidenum">
              <a:rPr lang="ru-RU" altLang="ru-RU" smtClean="0"/>
              <a:pPr eaLnBrk="1" hangingPunct="1"/>
              <a:t>5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CCC87C0-3D82-4689-BFE4-18BC7FDE1F81}" type="slidenum">
              <a:rPr lang="ru-RU" altLang="ru-RU" smtClean="0"/>
              <a:pPr eaLnBrk="1" hangingPunct="1"/>
              <a:t>6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8EB4D04-F64C-4258-9785-68C85BF0E373}" type="slidenum">
              <a:rPr lang="ru-RU" altLang="ru-RU" smtClean="0"/>
              <a:pPr eaLnBrk="1" hangingPunct="1"/>
              <a:t>7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833D2D6-125C-4E70-A0CC-9D57D83B86F2}" type="slidenum">
              <a:rPr lang="ru-RU" altLang="ru-RU" smtClean="0"/>
              <a:pPr eaLnBrk="1" hangingPunct="1"/>
              <a:t>8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4796" y="2000240"/>
            <a:ext cx="879920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 dirty="0">
                <a:ln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«Следы» средневековой архитектуры </a:t>
            </a:r>
          </a:p>
          <a:p>
            <a:pPr>
              <a:defRPr/>
            </a:pPr>
            <a:r>
              <a:rPr lang="ru-RU" sz="4800" dirty="0">
                <a:ln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     в облике Санкт - Петербурга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36637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214554"/>
            <a:ext cx="8786842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dirty="0">
                <a:ln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Какие средневековые сооружения можно увидеть</a:t>
            </a:r>
          </a:p>
          <a:p>
            <a:pPr>
              <a:defRPr/>
            </a:pPr>
            <a:r>
              <a:rPr lang="ru-RU" sz="3600" dirty="0">
                <a:ln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      путешествуя по европейским странам?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97750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светлана\Pictures\img423 -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784" y="1336675"/>
            <a:ext cx="3857625" cy="4497388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214678" y="428604"/>
            <a:ext cx="298992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dirty="0">
                <a:ln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Романский  стиль</a:t>
            </a:r>
            <a:endParaRPr lang="ru-RU" sz="3200" dirty="0">
              <a:latin typeface="Monotype Corsiva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2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светлана\Pictures\img425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928813" y="1071563"/>
            <a:ext cx="5500687" cy="5297487"/>
          </a:xfr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214678" y="285728"/>
            <a:ext cx="3047629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dirty="0">
                <a:ln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Готический стиль</a:t>
            </a:r>
            <a:endParaRPr lang="ru-RU" sz="3200" dirty="0">
              <a:latin typeface="Monotype Corsiva" pitchFamily="66" charset="0"/>
              <a:cs typeface="Times New Roman" pitchFamily="18" charset="0"/>
            </a:endParaRPr>
          </a:p>
          <a:p>
            <a:pPr>
              <a:defRPr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50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C:\Users\светлана\Desktop\ГОРОД - МУЗЕЙ 1,2,3\3 часть\фото\36-web[1]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072063" y="571500"/>
            <a:ext cx="3568700" cy="5357813"/>
          </a:xfr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147" name="Picture 4" descr="C:\Users\светлана\Desktop\ГОРОД - МУЗЕЙ 1,2,3\3 часть\фото\notre_dame_de_paris3[1]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357188" y="1428750"/>
            <a:ext cx="4572000" cy="3643313"/>
          </a:xfr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6148" name="TextBox 9"/>
          <p:cNvSpPr txBox="1">
            <a:spLocks noChangeArrowheads="1"/>
          </p:cNvSpPr>
          <p:nvPr/>
        </p:nvSpPr>
        <p:spPr bwMode="auto">
          <a:xfrm>
            <a:off x="1928813" y="428625"/>
            <a:ext cx="1428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3200">
                <a:latin typeface="Monotype Corsiva" pitchFamily="66" charset="0"/>
              </a:rPr>
              <a:t>Химеры</a:t>
            </a:r>
          </a:p>
        </p:txBody>
      </p:sp>
    </p:spTree>
    <p:extLst>
      <p:ext uri="{BB962C8B-B14F-4D97-AF65-F5344CB8AC3E}">
        <p14:creationId xmlns:p14="http://schemas.microsoft.com/office/powerpoint/2010/main" val="694484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светлана\Pictures\img426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000125" y="1000125"/>
            <a:ext cx="7094538" cy="5240338"/>
          </a:xfr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428728" y="357166"/>
            <a:ext cx="637597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dirty="0">
                <a:ln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Детали католического храма готического стиля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12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светлана\Pictures\img424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500188" y="1214438"/>
            <a:ext cx="6357937" cy="5054600"/>
          </a:xfr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214810" y="285728"/>
            <a:ext cx="178595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dirty="0">
                <a:ln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Роза</a:t>
            </a:r>
            <a:endParaRPr lang="ru-RU" sz="3200" dirty="0">
              <a:latin typeface="Monotype Corsiva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02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5247" y="1785926"/>
            <a:ext cx="7928774" cy="212365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dirty="0">
                <a:ln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     Какие «отголоски» средневековой </a:t>
            </a:r>
          </a:p>
          <a:p>
            <a:pPr>
              <a:defRPr/>
            </a:pPr>
            <a:r>
              <a:rPr lang="ru-RU" sz="4400" dirty="0">
                <a:ln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   архитектуры можно встретить</a:t>
            </a:r>
          </a:p>
          <a:p>
            <a:pPr>
              <a:defRPr/>
            </a:pPr>
            <a:r>
              <a:rPr lang="ru-RU" sz="4400" dirty="0">
                <a:ln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            в Санкт- Петербурге?</a:t>
            </a:r>
            <a:endParaRPr lang="ru-RU" sz="44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68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</Words>
  <Application>Microsoft Office PowerPoint</Application>
  <PresentationFormat>Экран (4:3)</PresentationFormat>
  <Paragraphs>20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Fatey</dc:creator>
  <cp:lastModifiedBy>Fatey</cp:lastModifiedBy>
  <cp:revision>2</cp:revision>
  <dcterms:created xsi:type="dcterms:W3CDTF">2014-01-06T12:10:57Z</dcterms:created>
  <dcterms:modified xsi:type="dcterms:W3CDTF">2014-01-06T12:12:05Z</dcterms:modified>
</cp:coreProperties>
</file>