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46"/>
  </p:notesMasterIdLst>
  <p:sldIdLst>
    <p:sldId id="327" r:id="rId2"/>
    <p:sldId id="309" r:id="rId3"/>
    <p:sldId id="311" r:id="rId4"/>
    <p:sldId id="310" r:id="rId5"/>
    <p:sldId id="319" r:id="rId6"/>
    <p:sldId id="307" r:id="rId7"/>
    <p:sldId id="308" r:id="rId8"/>
    <p:sldId id="320" r:id="rId9"/>
    <p:sldId id="305" r:id="rId10"/>
    <p:sldId id="303" r:id="rId11"/>
    <p:sldId id="300" r:id="rId12"/>
    <p:sldId id="321" r:id="rId13"/>
    <p:sldId id="257" r:id="rId14"/>
    <p:sldId id="297" r:id="rId15"/>
    <p:sldId id="312" r:id="rId16"/>
    <p:sldId id="333" r:id="rId17"/>
    <p:sldId id="315" r:id="rId18"/>
    <p:sldId id="298" r:id="rId19"/>
    <p:sldId id="318" r:id="rId20"/>
    <p:sldId id="329" r:id="rId21"/>
    <p:sldId id="332" r:id="rId22"/>
    <p:sldId id="330" r:id="rId23"/>
    <p:sldId id="331" r:id="rId24"/>
    <p:sldId id="334" r:id="rId25"/>
    <p:sldId id="335" r:id="rId26"/>
    <p:sldId id="336" r:id="rId27"/>
    <p:sldId id="289" r:id="rId28"/>
    <p:sldId id="290" r:id="rId29"/>
    <p:sldId id="291" r:id="rId30"/>
    <p:sldId id="316" r:id="rId31"/>
    <p:sldId id="322" r:id="rId32"/>
    <p:sldId id="277" r:id="rId33"/>
    <p:sldId id="337" r:id="rId34"/>
    <p:sldId id="284" r:id="rId35"/>
    <p:sldId id="323" r:id="rId36"/>
    <p:sldId id="296" r:id="rId37"/>
    <p:sldId id="294" r:id="rId38"/>
    <p:sldId id="324" r:id="rId39"/>
    <p:sldId id="271" r:id="rId40"/>
    <p:sldId id="269" r:id="rId41"/>
    <p:sldId id="267" r:id="rId42"/>
    <p:sldId id="325" r:id="rId43"/>
    <p:sldId id="328" r:id="rId44"/>
    <p:sldId id="326"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95" autoAdjust="0"/>
  </p:normalViewPr>
  <p:slideViewPr>
    <p:cSldViewPr>
      <p:cViewPr varScale="1">
        <p:scale>
          <a:sx n="84" d="100"/>
          <a:sy n="84" d="100"/>
        </p:scale>
        <p:origin x="-462" y="-84"/>
      </p:cViewPr>
      <p:guideLst>
        <p:guide orient="horz" pos="2160"/>
        <p:guide pos="2880"/>
      </p:guideLst>
    </p:cSldViewPr>
  </p:slideViewPr>
  <p:outlineViewPr>
    <p:cViewPr>
      <p:scale>
        <a:sx n="33" d="100"/>
        <a:sy n="33" d="100"/>
      </p:scale>
      <p:origin x="246" y="142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43FEB-EEF4-4218-AD39-99FD20B3A804}" type="datetimeFigureOut">
              <a:rPr lang="ru-RU" smtClean="0"/>
              <a:pPr/>
              <a:t>06.01.2014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48680-999F-4657-BE08-B520A4B35532}" type="slidenum">
              <a:rPr lang="ru-RU" smtClean="0"/>
              <a:pPr/>
              <a:t>‹#›</a:t>
            </a:fld>
            <a:endParaRPr lang="ru-RU"/>
          </a:p>
        </p:txBody>
      </p:sp>
    </p:spTree>
    <p:extLst>
      <p:ext uri="{BB962C8B-B14F-4D97-AF65-F5344CB8AC3E}">
        <p14:creationId xmlns:p14="http://schemas.microsoft.com/office/powerpoint/2010/main" val="3932111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F423D39-6831-49D0-AD35-75BC6156C321}" type="slidenum">
              <a:rPr lang="ru-RU"/>
              <a:pPr/>
              <a:t>28</a:t>
            </a:fld>
            <a:endParaRPr lang="ru-RU"/>
          </a:p>
        </p:txBody>
      </p:sp>
      <p:sp>
        <p:nvSpPr>
          <p:cNvPr id="38913" name="Rectangle 1"/>
          <p:cNvSpPr txBox="1">
            <a:spLocks noGrp="1" noRot="1" noChangeAspect="1" noChangeArrowheads="1"/>
          </p:cNvSpPr>
          <p:nvPr>
            <p:ph type="sldImg"/>
          </p:nvPr>
        </p:nvSpPr>
        <p:spPr bwMode="auto">
          <a:xfrm>
            <a:off x="1133475" y="677863"/>
            <a:ext cx="4591050" cy="3444875"/>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26955048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4162989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4632272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213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77A6F72E-2D43-491E-A087-839C7A181917}"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6874164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5709499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14411957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20813874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2224336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19500709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21685106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962E43-7B89-448C-A6C1-D0EC490F54F7}" type="datetimeFigureOut">
              <a:rPr lang="ru-RU" smtClean="0"/>
              <a:pPr/>
              <a:t>06.01.2014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D49084-6659-4FC3-B398-382E54DBAD58}" type="slidenum">
              <a:rPr lang="ru-RU" smtClean="0"/>
              <a:pPr/>
              <a:t>‹#›</a:t>
            </a:fld>
            <a:endParaRPr lang="ru-RU"/>
          </a:p>
        </p:txBody>
      </p:sp>
    </p:spTree>
    <p:extLst>
      <p:ext uri="{BB962C8B-B14F-4D97-AF65-F5344CB8AC3E}">
        <p14:creationId xmlns:p14="http://schemas.microsoft.com/office/powerpoint/2010/main" val="4715866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62E43-7B89-448C-A6C1-D0EC490F54F7}" type="datetimeFigureOut">
              <a:rPr lang="ru-RU" smtClean="0"/>
              <a:pPr/>
              <a:t>06.01.2014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49084-6659-4FC3-B398-382E54DBAD58}" type="slidenum">
              <a:rPr lang="ru-RU" smtClean="0"/>
              <a:pPr/>
              <a:t>‹#›</a:t>
            </a:fld>
            <a:endParaRPr lang="ru-RU"/>
          </a:p>
        </p:txBody>
      </p:sp>
    </p:spTree>
    <p:extLst>
      <p:ext uri="{BB962C8B-B14F-4D97-AF65-F5344CB8AC3E}">
        <p14:creationId xmlns:p14="http://schemas.microsoft.com/office/powerpoint/2010/main" val="423004137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C:\Users\Public\Music\Sample%20Music\DenPobedy.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C:\Users\учитель\Desktop\eb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 name="DenPobedy.mp3">
            <a:hlinkClick r:id="" action="ppaction://media"/>
          </p:cNvPr>
          <p:cNvPicPr>
            <a:picLocks noRot="1" noChangeAspect="1"/>
          </p:cNvPicPr>
          <p:nvPr>
            <a:audioFile r:link="rId1"/>
          </p:nvPr>
        </p:nvPicPr>
        <p:blipFill>
          <a:blip r:embed="rId4" cstate="print"/>
          <a:srcRect/>
          <a:stretch>
            <a:fillRect/>
          </a:stretch>
        </p:blipFill>
        <p:spPr bwMode="auto">
          <a:xfrm>
            <a:off x="285750" y="6215063"/>
            <a:ext cx="304800" cy="304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0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2011354"/>
          </a:xfrm>
        </p:spPr>
        <p:txBody>
          <a:bodyPr>
            <a:normAutofit/>
          </a:bodyPr>
          <a:lstStyle/>
          <a:p>
            <a:r>
              <a:rPr lang="ru-RU" b="1" i="1" dirty="0" smtClean="0">
                <a:solidFill>
                  <a:srgbClr val="7030A0"/>
                </a:solidFill>
                <a:effectLst>
                  <a:outerShdw blurRad="38100" dist="38100" dir="2700000" algn="tl">
                    <a:srgbClr val="000000"/>
                  </a:outerShdw>
                </a:effectLst>
                <a:latin typeface="Arial Black" pitchFamily="34" charset="0"/>
              </a:rPr>
              <a:t>Штурм Сталинграда</a:t>
            </a:r>
            <a:r>
              <a:rPr lang="ru-RU" b="1" dirty="0" smtClean="0">
                <a:solidFill>
                  <a:srgbClr val="FFFF99"/>
                </a:solidFill>
                <a:effectLst>
                  <a:outerShdw blurRad="38100" dist="38100" dir="2700000" algn="tl">
                    <a:srgbClr val="000000"/>
                  </a:outerShdw>
                </a:effectLst>
                <a:latin typeface="Arial Black" pitchFamily="34" charset="0"/>
              </a:rPr>
              <a:t/>
            </a:r>
            <a:br>
              <a:rPr lang="ru-RU" b="1" dirty="0" smtClean="0">
                <a:solidFill>
                  <a:srgbClr val="FFFF99"/>
                </a:solidFill>
                <a:effectLst>
                  <a:outerShdw blurRad="38100" dist="38100" dir="2700000" algn="tl">
                    <a:srgbClr val="000000"/>
                  </a:outerShdw>
                </a:effectLst>
                <a:latin typeface="Arial Black" pitchFamily="34" charset="0"/>
              </a:rPr>
            </a:br>
            <a:endParaRPr lang="ru-RU" dirty="0">
              <a:latin typeface="Arial Black" pitchFamily="34" charset="0"/>
            </a:endParaRPr>
          </a:p>
        </p:txBody>
      </p:sp>
      <p:pic>
        <p:nvPicPr>
          <p:cNvPr id="4" name="Picture 4"/>
          <p:cNvPicPr>
            <a:picLocks noChangeAspect="1" noChangeArrowheads="1"/>
          </p:cNvPicPr>
          <p:nvPr/>
        </p:nvPicPr>
        <p:blipFill>
          <a:blip r:embed="rId2" cstate="print"/>
          <a:srcRect/>
          <a:stretch>
            <a:fillRect/>
          </a:stretch>
        </p:blipFill>
        <p:spPr bwMode="auto">
          <a:xfrm>
            <a:off x="214282" y="1571612"/>
            <a:ext cx="8715436" cy="4572032"/>
          </a:xfrm>
          <a:prstGeom prst="rect">
            <a:avLst/>
          </a:prstGeom>
          <a:noFill/>
          <a:ln w="9525">
            <a:noFill/>
            <a:round/>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3" name="Рисунок 2"/>
          <p:cNvPicPr/>
          <p:nvPr/>
        </p:nvPicPr>
        <p:blipFill>
          <a:blip r:embed="rId2" cstate="print"/>
          <a:srcRect/>
          <a:stretch>
            <a:fillRect/>
          </a:stretch>
        </p:blipFill>
        <p:spPr bwMode="auto">
          <a:xfrm>
            <a:off x="0" y="428604"/>
            <a:ext cx="4462780" cy="2667000"/>
          </a:xfrm>
          <a:prstGeom prst="rect">
            <a:avLst/>
          </a:prstGeom>
          <a:noFill/>
          <a:ln w="9525">
            <a:noFill/>
            <a:miter lim="800000"/>
            <a:headEnd/>
            <a:tailEnd/>
          </a:ln>
        </p:spPr>
      </p:pic>
      <p:pic>
        <p:nvPicPr>
          <p:cNvPr id="4" name="Рисунок 3"/>
          <p:cNvPicPr/>
          <p:nvPr/>
        </p:nvPicPr>
        <p:blipFill>
          <a:blip r:embed="rId3" cstate="print"/>
          <a:srcRect/>
          <a:stretch>
            <a:fillRect/>
          </a:stretch>
        </p:blipFill>
        <p:spPr bwMode="auto">
          <a:xfrm>
            <a:off x="4357686" y="3071810"/>
            <a:ext cx="4643470" cy="3429024"/>
          </a:xfrm>
          <a:prstGeom prst="rect">
            <a:avLst/>
          </a:prstGeom>
          <a:noFill/>
          <a:ln w="9525">
            <a:noFill/>
            <a:miter lim="800000"/>
            <a:headEnd/>
            <a:tailEnd/>
          </a:ln>
        </p:spPr>
      </p:pic>
      <p:pic>
        <p:nvPicPr>
          <p:cNvPr id="5" name="Рисунок 4"/>
          <p:cNvPicPr/>
          <p:nvPr/>
        </p:nvPicPr>
        <p:blipFill>
          <a:blip r:embed="rId4" cstate="print"/>
          <a:srcRect/>
          <a:stretch>
            <a:fillRect/>
          </a:stretch>
        </p:blipFill>
        <p:spPr bwMode="auto">
          <a:xfrm>
            <a:off x="0" y="3071810"/>
            <a:ext cx="4429124" cy="3376610"/>
          </a:xfrm>
          <a:prstGeom prst="rect">
            <a:avLst/>
          </a:prstGeom>
          <a:noFill/>
          <a:ln w="9525">
            <a:noFill/>
            <a:miter lim="800000"/>
            <a:headEnd/>
            <a:tailEnd/>
          </a:ln>
        </p:spPr>
      </p:pic>
      <p:pic>
        <p:nvPicPr>
          <p:cNvPr id="6" name="Рисунок 5"/>
          <p:cNvPicPr/>
          <p:nvPr/>
        </p:nvPicPr>
        <p:blipFill>
          <a:blip r:embed="rId5" cstate="print"/>
          <a:srcRect/>
          <a:stretch>
            <a:fillRect/>
          </a:stretch>
        </p:blipFill>
        <p:spPr bwMode="auto">
          <a:xfrm>
            <a:off x="4429124" y="428604"/>
            <a:ext cx="4571680" cy="24955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22313" y="4406900"/>
            <a:ext cx="7772400" cy="2236810"/>
          </a:xfrm>
        </p:spPr>
        <p:txBody>
          <a:bodyPr>
            <a:normAutofit/>
          </a:bodyPr>
          <a:lstStyle/>
          <a:p>
            <a:r>
              <a:rPr lang="ru-RU" sz="2200" dirty="0" smtClean="0"/>
              <a:t> </a:t>
            </a:r>
            <a:r>
              <a:rPr lang="ru-RU" sz="2200" i="1" dirty="0" smtClean="0">
                <a:solidFill>
                  <a:srgbClr val="C00000"/>
                </a:solidFill>
                <a:latin typeface="Arial Black" pitchFamily="34" charset="0"/>
              </a:rPr>
              <a:t>Злой и упрямый, по грудь в земле,</a:t>
            </a:r>
            <a:br>
              <a:rPr lang="ru-RU" sz="2200" i="1" dirty="0" smtClean="0">
                <a:solidFill>
                  <a:srgbClr val="C00000"/>
                </a:solidFill>
                <a:latin typeface="Arial Black" pitchFamily="34" charset="0"/>
              </a:rPr>
            </a:br>
            <a:r>
              <a:rPr lang="ru-RU" sz="2200" i="1" dirty="0" smtClean="0">
                <a:solidFill>
                  <a:srgbClr val="C00000"/>
                </a:solidFill>
                <a:latin typeface="Arial Black" pitchFamily="34" charset="0"/>
              </a:rPr>
              <a:t> Насмерть солдат стоял.</a:t>
            </a:r>
            <a:br>
              <a:rPr lang="ru-RU" sz="2200" i="1" dirty="0" smtClean="0">
                <a:solidFill>
                  <a:srgbClr val="C00000"/>
                </a:solidFill>
                <a:latin typeface="Arial Black" pitchFamily="34" charset="0"/>
              </a:rPr>
            </a:br>
            <a:r>
              <a:rPr lang="ru-RU" sz="2200" i="1" dirty="0" smtClean="0">
                <a:solidFill>
                  <a:srgbClr val="C00000"/>
                </a:solidFill>
                <a:latin typeface="Arial Black" pitchFamily="34" charset="0"/>
              </a:rPr>
              <a:t> Знал он, что нет дороги назад –</a:t>
            </a:r>
            <a:br>
              <a:rPr lang="ru-RU" sz="2200" i="1" dirty="0" smtClean="0">
                <a:solidFill>
                  <a:srgbClr val="C00000"/>
                </a:solidFill>
                <a:latin typeface="Arial Black" pitchFamily="34" charset="0"/>
              </a:rPr>
            </a:br>
            <a:r>
              <a:rPr lang="ru-RU" sz="2200" i="1" dirty="0" smtClean="0">
                <a:solidFill>
                  <a:srgbClr val="C00000"/>
                </a:solidFill>
                <a:latin typeface="Arial Black" pitchFamily="34" charset="0"/>
              </a:rPr>
              <a:t> Он защищал Сталинград.</a:t>
            </a:r>
            <a:r>
              <a:rPr lang="ru-RU" dirty="0" smtClean="0">
                <a:latin typeface="Arial Black" pitchFamily="34" charset="0"/>
              </a:rPr>
              <a:t/>
            </a:r>
            <a:br>
              <a:rPr lang="ru-RU" dirty="0" smtClean="0">
                <a:latin typeface="Arial Black" pitchFamily="34" charset="0"/>
              </a:rPr>
            </a:br>
            <a:endParaRPr lang="ru-RU" dirty="0">
              <a:latin typeface="Arial Black" pitchFamily="34" charset="0"/>
            </a:endParaRPr>
          </a:p>
        </p:txBody>
      </p:sp>
      <p:sp>
        <p:nvSpPr>
          <p:cNvPr id="4" name="Текст 3"/>
          <p:cNvSpPr>
            <a:spLocks noGrp="1"/>
          </p:cNvSpPr>
          <p:nvPr>
            <p:ph type="body" idx="1"/>
          </p:nvPr>
        </p:nvSpPr>
        <p:spPr>
          <a:xfrm>
            <a:off x="722313" y="500043"/>
            <a:ext cx="7772400" cy="3906858"/>
          </a:xfrm>
        </p:spPr>
        <p:txBody>
          <a:bodyPr>
            <a:normAutofit fontScale="92500" lnSpcReduction="20000"/>
          </a:bodyPr>
          <a:lstStyle/>
          <a:p>
            <a:endParaRPr lang="ru-RU" dirty="0" smtClean="0"/>
          </a:p>
          <a:p>
            <a:r>
              <a:rPr lang="ru-RU" dirty="0" smtClean="0">
                <a:latin typeface="Arial Black" pitchFamily="34" charset="0"/>
              </a:rPr>
              <a:t> </a:t>
            </a:r>
            <a:r>
              <a:rPr lang="ru-RU" sz="2600" b="1" dirty="0" smtClean="0">
                <a:solidFill>
                  <a:srgbClr val="C00000"/>
                </a:solidFill>
                <a:latin typeface="Arial Black" pitchFamily="34" charset="0"/>
              </a:rPr>
              <a:t>В зное заводы, дома, вокзал.</a:t>
            </a:r>
          </a:p>
          <a:p>
            <a:r>
              <a:rPr lang="ru-RU" sz="2600" b="1" dirty="0" smtClean="0">
                <a:solidFill>
                  <a:srgbClr val="C00000"/>
                </a:solidFill>
                <a:latin typeface="Arial Black" pitchFamily="34" charset="0"/>
              </a:rPr>
              <a:t> Пыль на крутом берегу.</a:t>
            </a:r>
          </a:p>
          <a:p>
            <a:r>
              <a:rPr lang="ru-RU" sz="2600" b="1" dirty="0" smtClean="0">
                <a:solidFill>
                  <a:srgbClr val="C00000"/>
                </a:solidFill>
                <a:latin typeface="Arial Black" pitchFamily="34" charset="0"/>
              </a:rPr>
              <a:t> Голос Отчизны ему сказал:</a:t>
            </a:r>
          </a:p>
          <a:p>
            <a:r>
              <a:rPr lang="ru-RU" sz="2600" b="1" dirty="0" smtClean="0">
                <a:solidFill>
                  <a:srgbClr val="C00000"/>
                </a:solidFill>
                <a:latin typeface="Arial Black" pitchFamily="34" charset="0"/>
              </a:rPr>
              <a:t> “Город не сдай врагу!”</a:t>
            </a:r>
          </a:p>
          <a:p>
            <a:endParaRPr lang="ru-RU" sz="2600" dirty="0" smtClean="0">
              <a:latin typeface="Arial Black" pitchFamily="34" charset="0"/>
            </a:endParaRPr>
          </a:p>
          <a:p>
            <a:r>
              <a:rPr lang="ru-RU" sz="2600" b="1" dirty="0" smtClean="0">
                <a:solidFill>
                  <a:schemeClr val="accent1">
                    <a:lumMod val="50000"/>
                  </a:schemeClr>
                </a:solidFill>
                <a:latin typeface="Arial Black" pitchFamily="34" charset="0"/>
              </a:rPr>
              <a:t> Верный присяге русский солдат,</a:t>
            </a:r>
          </a:p>
          <a:p>
            <a:r>
              <a:rPr lang="ru-RU" sz="2600" b="1" dirty="0" smtClean="0">
                <a:solidFill>
                  <a:schemeClr val="accent1">
                    <a:lumMod val="50000"/>
                  </a:schemeClr>
                </a:solidFill>
                <a:latin typeface="Arial Black" pitchFamily="34" charset="0"/>
              </a:rPr>
              <a:t> Он защищал Сталинград.</a:t>
            </a:r>
          </a:p>
          <a:p>
            <a:r>
              <a:rPr lang="ru-RU" sz="2600" b="1" dirty="0" smtClean="0">
                <a:solidFill>
                  <a:schemeClr val="accent1">
                    <a:lumMod val="50000"/>
                  </a:schemeClr>
                </a:solidFill>
                <a:latin typeface="Arial Black" pitchFamily="34" charset="0"/>
              </a:rPr>
              <a:t> Гулко катился в кровавой мгле</a:t>
            </a:r>
          </a:p>
          <a:p>
            <a:r>
              <a:rPr lang="ru-RU" sz="2600" b="1" dirty="0" smtClean="0">
                <a:solidFill>
                  <a:schemeClr val="accent1">
                    <a:lumMod val="50000"/>
                  </a:schemeClr>
                </a:solidFill>
                <a:latin typeface="Arial Black" pitchFamily="34" charset="0"/>
              </a:rPr>
              <a:t> Сотой атаки вал.</a:t>
            </a:r>
          </a:p>
          <a:p>
            <a:endParaRPr lang="ru-RU" dirty="0" smtClean="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Круглов"/>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6182" y="1500174"/>
            <a:ext cx="4953000" cy="5205410"/>
          </a:xfrm>
          <a:prstGeom prst="rect">
            <a:avLst/>
          </a:prstGeom>
          <a:noFill/>
          <a:ln w="9525">
            <a:noFill/>
            <a:miter lim="800000"/>
            <a:headEnd/>
            <a:tailEnd/>
          </a:ln>
        </p:spPr>
      </p:pic>
      <p:sp>
        <p:nvSpPr>
          <p:cNvPr id="188419" name="Rectangle 3"/>
          <p:cNvSpPr>
            <a:spLocks noGrp="1" noChangeArrowheads="1"/>
          </p:cNvSpPr>
          <p:nvPr>
            <p:ph type="title"/>
          </p:nvPr>
        </p:nvSpPr>
        <p:spPr>
          <a:xfrm>
            <a:off x="457200" y="548680"/>
            <a:ext cx="8229600" cy="1800200"/>
          </a:xfrm>
        </p:spPr>
        <p:txBody>
          <a:bodyPr>
            <a:normAutofit fontScale="90000"/>
          </a:bodyPr>
          <a:lstStyle/>
          <a:p>
            <a:pPr>
              <a:defRPr/>
            </a:pPr>
            <a:r>
              <a:rPr lang="ru-RU" sz="4000" b="1" dirty="0" smtClean="0">
                <a:solidFill>
                  <a:srgbClr val="C00000"/>
                </a:solidFill>
                <a:latin typeface="Arial Black" pitchFamily="34" charset="0"/>
              </a:rPr>
              <a:t>Защитники Сталинграда :</a:t>
            </a:r>
            <a:br>
              <a:rPr lang="ru-RU" sz="4000" b="1" dirty="0" smtClean="0">
                <a:solidFill>
                  <a:srgbClr val="C00000"/>
                </a:solidFill>
                <a:latin typeface="Arial Black" pitchFamily="34" charset="0"/>
              </a:rPr>
            </a:br>
            <a:r>
              <a:rPr lang="ru-RU" sz="3800" b="1" i="1" dirty="0" smtClean="0">
                <a:solidFill>
                  <a:srgbClr val="C00000"/>
                </a:solidFill>
                <a:latin typeface="Arial Black" pitchFamily="34" charset="0"/>
              </a:rPr>
              <a:t>Пётр Григорьевич Круглов.</a:t>
            </a:r>
            <a:r>
              <a:rPr lang="ru-RU" sz="3800" dirty="0">
                <a:latin typeface="Arial Black" pitchFamily="34" charset="0"/>
              </a:rPr>
              <a:t> </a:t>
            </a:r>
            <a:r>
              <a:rPr lang="ru-RU" sz="3800" dirty="0" smtClean="0">
                <a:latin typeface="Arial Black" pitchFamily="34" charset="0"/>
              </a:rPr>
              <a:t> </a:t>
            </a:r>
            <a:br>
              <a:rPr lang="ru-RU" sz="3800" dirty="0" smtClean="0">
                <a:latin typeface="Arial Black" pitchFamily="34" charset="0"/>
              </a:rPr>
            </a:br>
            <a:r>
              <a:rPr lang="ru-RU" sz="2700" b="1" dirty="0" smtClean="0">
                <a:solidFill>
                  <a:srgbClr val="C00000"/>
                </a:solidFill>
                <a:latin typeface="Arial Black" pitchFamily="34" charset="0"/>
              </a:rPr>
              <a:t>Герой </a:t>
            </a:r>
            <a:br>
              <a:rPr lang="ru-RU" sz="2700" b="1" dirty="0" smtClean="0">
                <a:solidFill>
                  <a:srgbClr val="C00000"/>
                </a:solidFill>
                <a:latin typeface="Arial Black" pitchFamily="34" charset="0"/>
              </a:rPr>
            </a:br>
            <a:r>
              <a:rPr lang="ru-RU" sz="2700" b="1" dirty="0" smtClean="0">
                <a:solidFill>
                  <a:srgbClr val="C00000"/>
                </a:solidFill>
                <a:latin typeface="Arial Black" pitchFamily="34" charset="0"/>
              </a:rPr>
              <a:t>Сталинградской </a:t>
            </a:r>
            <a:br>
              <a:rPr lang="ru-RU" sz="2700" b="1" dirty="0" smtClean="0">
                <a:solidFill>
                  <a:srgbClr val="C00000"/>
                </a:solidFill>
                <a:latin typeface="Arial Black" pitchFamily="34" charset="0"/>
              </a:rPr>
            </a:br>
            <a:r>
              <a:rPr lang="ru-RU" sz="2700" b="1" dirty="0" smtClean="0">
                <a:solidFill>
                  <a:srgbClr val="C00000"/>
                </a:solidFill>
                <a:latin typeface="Arial Black" pitchFamily="34" charset="0"/>
              </a:rPr>
              <a:t>битвы.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214554"/>
          </a:xfrm>
        </p:spPr>
        <p:txBody>
          <a:bodyPr>
            <a:normAutofit fontScale="90000"/>
          </a:bodyPr>
          <a:lstStyle/>
          <a:p>
            <a:r>
              <a:rPr lang="ru-RU" sz="3600" b="1" i="1" dirty="0" err="1" smtClean="0">
                <a:solidFill>
                  <a:srgbClr val="C00000"/>
                </a:solidFill>
                <a:latin typeface="Arial Black" pitchFamily="34" charset="0"/>
              </a:rPr>
              <a:t>Кибо</a:t>
            </a:r>
            <a:r>
              <a:rPr lang="ru-RU" sz="3600" b="1" i="1" dirty="0" smtClean="0">
                <a:solidFill>
                  <a:srgbClr val="C00000"/>
                </a:solidFill>
                <a:latin typeface="Arial Black" pitchFamily="34" charset="0"/>
              </a:rPr>
              <a:t> Сергей Петрович.</a:t>
            </a:r>
            <a:r>
              <a:rPr lang="ru-RU" sz="3600" b="1" i="1" dirty="0" smtClean="0">
                <a:latin typeface="Arial Black" pitchFamily="34" charset="0"/>
              </a:rPr>
              <a:t/>
            </a:r>
            <a:br>
              <a:rPr lang="ru-RU" sz="3600" b="1" i="1" dirty="0" smtClean="0">
                <a:latin typeface="Arial Black" pitchFamily="34" charset="0"/>
              </a:rPr>
            </a:br>
            <a:r>
              <a:rPr lang="ru-RU" sz="3600" b="1" i="1" dirty="0" smtClean="0">
                <a:latin typeface="Arial Black" pitchFamily="34" charset="0"/>
              </a:rPr>
              <a:t> </a:t>
            </a:r>
            <a:r>
              <a:rPr lang="ru-RU" sz="3100" b="1" i="1" dirty="0" smtClean="0">
                <a:latin typeface="+mn-lt"/>
              </a:rPr>
              <a:t>Фронтовые дороги старшего лейтенанта командира роты от  Москвы  до Сталинграда</a:t>
            </a:r>
            <a:r>
              <a:rPr lang="ru-RU" sz="3100" dirty="0" smtClean="0">
                <a:latin typeface="+mn-lt"/>
              </a:rPr>
              <a:t>.</a:t>
            </a:r>
            <a:r>
              <a:rPr lang="ru-RU" dirty="0" smtClean="0">
                <a:latin typeface="Arial Black" pitchFamily="34" charset="0"/>
              </a:rPr>
              <a:t/>
            </a:r>
            <a:br>
              <a:rPr lang="ru-RU" dirty="0" smtClean="0">
                <a:latin typeface="Arial Black" pitchFamily="34" charset="0"/>
              </a:rPr>
            </a:br>
            <a:endParaRPr lang="ru-RU" dirty="0">
              <a:latin typeface="Arial Black" pitchFamily="34" charset="0"/>
            </a:endParaRPr>
          </a:p>
        </p:txBody>
      </p:sp>
      <p:pic>
        <p:nvPicPr>
          <p:cNvPr id="3" name="Picture 3" descr="C:\Documents and Settings\Иринка\Мои документы\My Pictures\img0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08" y="1800189"/>
            <a:ext cx="4095799" cy="491495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C00000"/>
                </a:solidFill>
                <a:latin typeface="Arial Black" pitchFamily="34" charset="0"/>
              </a:rPr>
              <a:t>Копосов Александр Михайлович </a:t>
            </a:r>
            <a:r>
              <a:rPr lang="ru-RU" b="1" i="1" dirty="0" smtClean="0">
                <a:solidFill>
                  <a:srgbClr val="C00000"/>
                </a:solidFill>
              </a:rPr>
              <a:t/>
            </a:r>
            <a:br>
              <a:rPr lang="ru-RU" b="1" i="1" dirty="0" smtClean="0">
                <a:solidFill>
                  <a:srgbClr val="C00000"/>
                </a:solidFill>
              </a:rPr>
            </a:br>
            <a:endParaRPr lang="ru-RU" sz="2200" b="1" dirty="0"/>
          </a:p>
        </p:txBody>
      </p:sp>
      <p:sp>
        <p:nvSpPr>
          <p:cNvPr id="4" name="Содержимое 3"/>
          <p:cNvSpPr>
            <a:spLocks noGrp="1"/>
          </p:cNvSpPr>
          <p:nvPr>
            <p:ph idx="1"/>
          </p:nvPr>
        </p:nvSpPr>
        <p:spPr>
          <a:xfrm>
            <a:off x="3286116" y="1285860"/>
            <a:ext cx="5629284" cy="4721240"/>
          </a:xfrm>
        </p:spPr>
        <p:txBody>
          <a:bodyPr/>
          <a:lstStyle/>
          <a:p>
            <a:endParaRPr lang="ru-RU" dirty="0"/>
          </a:p>
        </p:txBody>
      </p:sp>
      <p:sp>
        <p:nvSpPr>
          <p:cNvPr id="5" name="Текст 4"/>
          <p:cNvSpPr>
            <a:spLocks noGrp="1"/>
          </p:cNvSpPr>
          <p:nvPr>
            <p:ph type="body" sz="half" idx="2"/>
          </p:nvPr>
        </p:nvSpPr>
        <p:spPr/>
        <p:txBody>
          <a:bodyPr>
            <a:normAutofit/>
          </a:bodyPr>
          <a:lstStyle/>
          <a:p>
            <a:r>
              <a:rPr lang="ru-RU" sz="2800" b="1" dirty="0" smtClean="0"/>
              <a:t>Ушёл  на фронт </a:t>
            </a:r>
            <a:r>
              <a:rPr lang="ru-RU" sz="2800" b="1" dirty="0" err="1" smtClean="0"/>
              <a:t>доброволь</a:t>
            </a:r>
            <a:r>
              <a:rPr lang="ru-RU" sz="2800" b="1" dirty="0" smtClean="0"/>
              <a:t>-</a:t>
            </a:r>
          </a:p>
          <a:p>
            <a:r>
              <a:rPr lang="ru-RU" sz="2800" b="1" dirty="0" err="1" smtClean="0"/>
              <a:t>цем</a:t>
            </a:r>
            <a:endParaRPr lang="ru-RU" sz="2800" b="1" dirty="0" smtClean="0"/>
          </a:p>
          <a:p>
            <a:r>
              <a:rPr lang="ru-RU" sz="2800" b="1" dirty="0" smtClean="0"/>
              <a:t> в первые дни войны .</a:t>
            </a:r>
            <a:endParaRPr lang="ru-RU" sz="2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7904" y="1268760"/>
            <a:ext cx="3113074" cy="450059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4824" y="512064"/>
            <a:ext cx="7772400" cy="273730"/>
          </a:xfrm>
        </p:spPr>
        <p:txBody>
          <a:bodyPr>
            <a:normAutofit fontScale="90000"/>
          </a:bodyPr>
          <a:lstStyle/>
          <a:p>
            <a:endParaRPr lang="ru-RU" dirty="0"/>
          </a:p>
        </p:txBody>
      </p:sp>
      <p:sp>
        <p:nvSpPr>
          <p:cNvPr id="6" name="Текст 5"/>
          <p:cNvSpPr>
            <a:spLocks noGrp="1"/>
          </p:cNvSpPr>
          <p:nvPr>
            <p:ph type="body" idx="1"/>
          </p:nvPr>
        </p:nvSpPr>
        <p:spPr>
          <a:xfrm>
            <a:off x="457200" y="928670"/>
            <a:ext cx="4040188" cy="1714512"/>
          </a:xfrm>
        </p:spPr>
        <p:txBody>
          <a:bodyPr>
            <a:noAutofit/>
          </a:bodyPr>
          <a:lstStyle/>
          <a:p>
            <a:r>
              <a:rPr lang="ru-RU" sz="2800" dirty="0" err="1" smtClean="0">
                <a:solidFill>
                  <a:srgbClr val="FF0000"/>
                </a:solidFill>
                <a:latin typeface="Arial Black" pitchFamily="34" charset="0"/>
              </a:rPr>
              <a:t>Лучшев</a:t>
            </a:r>
            <a:r>
              <a:rPr lang="ru-RU" sz="2800" dirty="0" smtClean="0">
                <a:solidFill>
                  <a:srgbClr val="FF0000"/>
                </a:solidFill>
                <a:latin typeface="Arial Black" pitchFamily="34" charset="0"/>
              </a:rPr>
              <a:t> Семён Иванович</a:t>
            </a:r>
            <a:endParaRPr lang="ru-RU" sz="2800" dirty="0">
              <a:solidFill>
                <a:srgbClr val="FF0000"/>
              </a:solidFill>
              <a:latin typeface="Arial Black" pitchFamily="34" charset="0"/>
            </a:endParaRPr>
          </a:p>
        </p:txBody>
      </p:sp>
      <p:pic>
        <p:nvPicPr>
          <p:cNvPr id="1026" name="Picture 2" descr="F:\Лучшев Семён Иванович.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00034" y="2766272"/>
            <a:ext cx="3357585" cy="4091727"/>
          </a:xfrm>
          <a:prstGeom prst="rect">
            <a:avLst/>
          </a:prstGeom>
          <a:noFill/>
        </p:spPr>
      </p:pic>
      <p:sp>
        <p:nvSpPr>
          <p:cNvPr id="8" name="Текст 7"/>
          <p:cNvSpPr>
            <a:spLocks noGrp="1"/>
          </p:cNvSpPr>
          <p:nvPr>
            <p:ph type="body" sz="quarter" idx="3"/>
          </p:nvPr>
        </p:nvSpPr>
        <p:spPr>
          <a:xfrm>
            <a:off x="4645025" y="1142984"/>
            <a:ext cx="4041775" cy="1500198"/>
          </a:xfrm>
        </p:spPr>
        <p:txBody>
          <a:bodyPr>
            <a:noAutofit/>
          </a:bodyPr>
          <a:lstStyle/>
          <a:p>
            <a:r>
              <a:rPr lang="ru-RU" sz="2800" i="1" dirty="0" err="1" smtClean="0">
                <a:solidFill>
                  <a:srgbClr val="C00000"/>
                </a:solidFill>
                <a:latin typeface="Arial Black" pitchFamily="34" charset="0"/>
              </a:rPr>
              <a:t>Яринский</a:t>
            </a:r>
            <a:r>
              <a:rPr lang="ru-RU" sz="2800" i="1" dirty="0" smtClean="0">
                <a:solidFill>
                  <a:srgbClr val="C00000"/>
                </a:solidFill>
                <a:latin typeface="Arial Black" pitchFamily="34" charset="0"/>
              </a:rPr>
              <a:t> Николай Фёдорович</a:t>
            </a:r>
            <a:endParaRPr lang="ru-RU" sz="2800" dirty="0"/>
          </a:p>
        </p:txBody>
      </p:sp>
      <p:pic>
        <p:nvPicPr>
          <p:cNvPr id="11" name="Picture 2"/>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786314" y="2714620"/>
            <a:ext cx="3357586" cy="414338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00042"/>
            <a:ext cx="7772400" cy="914400"/>
          </a:xfrm>
        </p:spPr>
        <p:txBody>
          <a:bodyPr>
            <a:normAutofit fontScale="90000"/>
          </a:bodyPr>
          <a:lstStyle/>
          <a:p>
            <a:r>
              <a:rPr lang="ru-RU" b="1" i="1" dirty="0" err="1" smtClean="0">
                <a:solidFill>
                  <a:srgbClr val="C00000"/>
                </a:solidFill>
              </a:rPr>
              <a:t>Веселков</a:t>
            </a:r>
            <a:r>
              <a:rPr lang="ru-RU" b="1" i="1" dirty="0" smtClean="0">
                <a:solidFill>
                  <a:srgbClr val="C00000"/>
                </a:solidFill>
              </a:rPr>
              <a:t> Василий Михайлович </a:t>
            </a:r>
            <a:r>
              <a:rPr lang="ru-RU" dirty="0" smtClean="0">
                <a:solidFill>
                  <a:srgbClr val="C00000"/>
                </a:solidFill>
              </a:rPr>
              <a:t/>
            </a:r>
            <a:br>
              <a:rPr lang="ru-RU" dirty="0" smtClean="0">
                <a:solidFill>
                  <a:srgbClr val="C00000"/>
                </a:solidFill>
              </a:rPr>
            </a:br>
            <a:r>
              <a:rPr lang="ru-RU" sz="2000" dirty="0" smtClean="0"/>
              <a:t>(в центре) </a:t>
            </a:r>
            <a:r>
              <a:rPr lang="ru-RU" sz="2400" b="1" dirty="0" smtClean="0"/>
              <a:t>погиб под Сталинградом</a:t>
            </a:r>
            <a:endParaRPr lang="ru-RU" sz="2400"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28" y="2073039"/>
            <a:ext cx="6517687" cy="430374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79512"/>
            <a:ext cx="3008313" cy="3312368"/>
          </a:xfrm>
        </p:spPr>
        <p:txBody>
          <a:bodyPr>
            <a:noAutofit/>
          </a:bodyPr>
          <a:lstStyle/>
          <a:p>
            <a:r>
              <a:rPr lang="ru-RU" sz="2800" b="1" i="1" dirty="0" smtClean="0">
                <a:solidFill>
                  <a:srgbClr val="C00000"/>
                </a:solidFill>
                <a:latin typeface="Arial Black" pitchFamily="34" charset="0"/>
              </a:rPr>
              <a:t>Аксёнов</a:t>
            </a:r>
            <a:r>
              <a:rPr lang="ru-RU" sz="2800" b="1" i="1" dirty="0" smtClean="0">
                <a:latin typeface="Arial Black" pitchFamily="34" charset="0"/>
              </a:rPr>
              <a:t> </a:t>
            </a:r>
            <a:r>
              <a:rPr lang="ru-RU" sz="2800" b="1" i="1" dirty="0" smtClean="0">
                <a:solidFill>
                  <a:srgbClr val="C00000"/>
                </a:solidFill>
                <a:latin typeface="Arial Black" pitchFamily="34" charset="0"/>
              </a:rPr>
              <a:t>Иван </a:t>
            </a:r>
            <a:r>
              <a:rPr lang="ru-RU" sz="2800" b="1" i="1" dirty="0" err="1" smtClean="0">
                <a:solidFill>
                  <a:srgbClr val="C00000"/>
                </a:solidFill>
                <a:latin typeface="Arial Black" pitchFamily="34" charset="0"/>
              </a:rPr>
              <a:t>Евлампьевич</a:t>
            </a:r>
            <a:r>
              <a:rPr lang="ru-RU" sz="2800" b="1" i="1" dirty="0" smtClean="0">
                <a:latin typeface="Arial Black" pitchFamily="34" charset="0"/>
              </a:rPr>
              <a:t> </a:t>
            </a:r>
            <a:br>
              <a:rPr lang="ru-RU" sz="2800" b="1" i="1" dirty="0" smtClean="0">
                <a:latin typeface="Arial Black" pitchFamily="34" charset="0"/>
              </a:rPr>
            </a:br>
            <a:r>
              <a:rPr lang="ru-RU" sz="2400" b="1" i="1" dirty="0" smtClean="0"/>
              <a:t>на фронте с 1941 по 1945 гг.</a:t>
            </a:r>
            <a:r>
              <a:rPr lang="ru-RU" sz="2800" b="1" i="1" dirty="0" smtClean="0"/>
              <a:t> </a:t>
            </a:r>
            <a:r>
              <a:rPr lang="ru-RU" sz="2800" dirty="0" smtClean="0"/>
              <a:t/>
            </a:r>
            <a:br>
              <a:rPr lang="ru-RU" sz="2800" dirty="0" smtClean="0"/>
            </a:br>
            <a:endParaRPr lang="ru-RU" sz="2800" dirty="0"/>
          </a:p>
        </p:txBody>
      </p:sp>
      <p:sp>
        <p:nvSpPr>
          <p:cNvPr id="15" name="Содержимое 14"/>
          <p:cNvSpPr>
            <a:spLocks noGrp="1"/>
          </p:cNvSpPr>
          <p:nvPr>
            <p:ph idx="1"/>
          </p:nvPr>
        </p:nvSpPr>
        <p:spPr/>
        <p:txBody>
          <a:bodyPr/>
          <a:lstStyle/>
          <a:p>
            <a:endParaRPr lang="ru-RU" dirty="0"/>
          </a:p>
        </p:txBody>
      </p:sp>
      <p:sp>
        <p:nvSpPr>
          <p:cNvPr id="16" name="Текст 15"/>
          <p:cNvSpPr>
            <a:spLocks noGrp="1"/>
          </p:cNvSpPr>
          <p:nvPr>
            <p:ph type="body" sz="half" idx="2"/>
          </p:nvPr>
        </p:nvSpPr>
        <p:spPr>
          <a:xfrm>
            <a:off x="457200" y="2132856"/>
            <a:ext cx="3008313" cy="3993307"/>
          </a:xfrm>
        </p:spPr>
        <p:txBody>
          <a:bodyPr>
            <a:normAutofit/>
          </a:bodyPr>
          <a:lstStyle/>
          <a:p>
            <a:r>
              <a:rPr lang="ru-RU" sz="2400" b="1" i="1" dirty="0" smtClean="0"/>
              <a:t> Воздушный десантник, стрелок, химик-</a:t>
            </a:r>
          </a:p>
          <a:p>
            <a:r>
              <a:rPr lang="ru-RU" sz="2400" b="1" i="1" dirty="0" smtClean="0"/>
              <a:t> таков послужной список сержанта Аксёнова. </a:t>
            </a:r>
            <a:br>
              <a:rPr lang="ru-RU" sz="2400" b="1" i="1" dirty="0" smtClean="0"/>
            </a:br>
            <a:r>
              <a:rPr lang="ru-RU" sz="2400" b="1" i="1" dirty="0" smtClean="0"/>
              <a:t>Прошёл от Сталинграда</a:t>
            </a:r>
          </a:p>
          <a:p>
            <a:r>
              <a:rPr lang="ru-RU" sz="2400" b="1" i="1" dirty="0" smtClean="0"/>
              <a:t> до Берлина.</a:t>
            </a:r>
            <a:endParaRPr lang="ru-RU" sz="2400" dirty="0"/>
          </a:p>
        </p:txBody>
      </p:sp>
      <p:pic>
        <p:nvPicPr>
          <p:cNvPr id="3" name="Picture 4" descr="F:\65 лет Победе\аксёнов.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9877" y="1374741"/>
            <a:ext cx="3725396" cy="46260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14290"/>
            <a:ext cx="6543692" cy="928694"/>
          </a:xfrm>
        </p:spPr>
        <p:txBody>
          <a:bodyPr>
            <a:noAutofit/>
          </a:bodyPr>
          <a:lstStyle/>
          <a:p>
            <a:r>
              <a:rPr lang="ru-RU" sz="3200" i="1" dirty="0" err="1" smtClean="0">
                <a:solidFill>
                  <a:srgbClr val="C00000"/>
                </a:solidFill>
                <a:latin typeface="Arial Black" pitchFamily="34" charset="0"/>
              </a:rPr>
              <a:t>Тырыкин</a:t>
            </a:r>
            <a:r>
              <a:rPr lang="ru-RU" sz="3200" i="1" dirty="0" smtClean="0">
                <a:solidFill>
                  <a:srgbClr val="C00000"/>
                </a:solidFill>
                <a:latin typeface="Arial Black" pitchFamily="34" charset="0"/>
              </a:rPr>
              <a:t>  Никифор  Алексеевич</a:t>
            </a:r>
            <a:endParaRPr lang="ru-RU" sz="3200" i="1" dirty="0">
              <a:solidFill>
                <a:srgbClr val="C00000"/>
              </a:solidFill>
              <a:latin typeface="Arial Black" pitchFamily="34" charset="0"/>
            </a:endParaRPr>
          </a:p>
        </p:txBody>
      </p:sp>
      <p:pic>
        <p:nvPicPr>
          <p:cNvPr id="6" name="Picture 2" descr="D:\Любава\Мои рисунки\img01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575050" y="1584435"/>
            <a:ext cx="5111750" cy="3230342"/>
          </a:xfrm>
          <a:prstGeom prst="rect">
            <a:avLst/>
          </a:prstGeom>
          <a:noFill/>
        </p:spPr>
      </p:pic>
      <p:sp>
        <p:nvSpPr>
          <p:cNvPr id="5" name="Текст 4"/>
          <p:cNvSpPr>
            <a:spLocks noGrp="1"/>
          </p:cNvSpPr>
          <p:nvPr>
            <p:ph type="body" sz="half" idx="2"/>
          </p:nvPr>
        </p:nvSpPr>
        <p:spPr/>
        <p:txBody>
          <a:bodyPr/>
          <a:lstStyle/>
          <a:p>
            <a:endParaRPr lang="ru-RU"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1428736"/>
            <a:ext cx="3640299" cy="5020161"/>
          </a:xfrm>
          <a:prstGeom prst="rect">
            <a:avLst/>
          </a:prstGeom>
          <a:noFill/>
          <a:ln w="9525">
            <a:noFill/>
            <a:miter lim="800000"/>
            <a:headEnd/>
            <a:tailEnd/>
          </a:ln>
          <a:effectLst/>
        </p:spPr>
      </p:pic>
      <p:sp>
        <p:nvSpPr>
          <p:cNvPr id="8" name="Прямоугольник 7"/>
          <p:cNvSpPr/>
          <p:nvPr/>
        </p:nvSpPr>
        <p:spPr>
          <a:xfrm>
            <a:off x="4143372" y="642919"/>
            <a:ext cx="4643470" cy="861774"/>
          </a:xfrm>
          <a:prstGeom prst="rect">
            <a:avLst/>
          </a:prstGeom>
        </p:spPr>
        <p:txBody>
          <a:bodyPr wrap="square">
            <a:spAutoFit/>
          </a:bodyPr>
          <a:lstStyle/>
          <a:p>
            <a:r>
              <a:rPr lang="ru-RU" dirty="0" smtClean="0"/>
              <a:t> </a:t>
            </a:r>
            <a:br>
              <a:rPr lang="ru-RU" dirty="0" smtClean="0"/>
            </a:br>
            <a:r>
              <a:rPr lang="ru-RU" sz="3200" b="1" dirty="0" smtClean="0"/>
              <a:t> Встреча с пионерами.</a:t>
            </a:r>
            <a:endParaRPr lang="ru-RU" sz="3200" b="1"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r>
              <a:rPr lang="ru-RU" sz="7200" b="1" dirty="0" smtClean="0">
                <a:solidFill>
                  <a:srgbClr val="C00000"/>
                </a:solidFill>
                <a:latin typeface="Arial Black" pitchFamily="34" charset="0"/>
                <a:ea typeface="DejaVu Serif Condensed" pitchFamily="18" charset="0"/>
                <a:cs typeface="Microsoft Sans Serif" pitchFamily="34" charset="0"/>
              </a:rPr>
              <a:t>70 лет спустя…  </a:t>
            </a:r>
            <a:r>
              <a:rPr lang="ru-RU" dirty="0" smtClean="0">
                <a:latin typeface="Arial Black" pitchFamily="34" charset="0"/>
                <a:ea typeface="DejaVu Serif Condensed" pitchFamily="18" charset="0"/>
                <a:cs typeface="Microsoft Sans Serif" pitchFamily="34" charset="0"/>
              </a:rPr>
              <a:t/>
            </a:r>
            <a:br>
              <a:rPr lang="ru-RU" dirty="0" smtClean="0">
                <a:latin typeface="Arial Black" pitchFamily="34" charset="0"/>
                <a:ea typeface="DejaVu Serif Condensed" pitchFamily="18" charset="0"/>
                <a:cs typeface="Microsoft Sans Serif" pitchFamily="34" charset="0"/>
              </a:rPr>
            </a:br>
            <a:r>
              <a:rPr lang="ru-RU" sz="6000" b="1" dirty="0" smtClean="0">
                <a:solidFill>
                  <a:srgbClr val="FF0000"/>
                </a:solidFill>
                <a:latin typeface="Arial Black" pitchFamily="34" charset="0"/>
                <a:ea typeface="DejaVu Serif Condensed" pitchFamily="18" charset="0"/>
                <a:cs typeface="Microsoft Sans Serif" pitchFamily="34" charset="0"/>
              </a:rPr>
              <a:t>Мы помним тех, </a:t>
            </a:r>
            <a:br>
              <a:rPr lang="ru-RU" sz="6000" b="1" dirty="0" smtClean="0">
                <a:solidFill>
                  <a:srgbClr val="FF0000"/>
                </a:solidFill>
                <a:latin typeface="Arial Black" pitchFamily="34" charset="0"/>
                <a:ea typeface="DejaVu Serif Condensed" pitchFamily="18" charset="0"/>
                <a:cs typeface="Microsoft Sans Serif" pitchFamily="34" charset="0"/>
              </a:rPr>
            </a:br>
            <a:r>
              <a:rPr lang="ru-RU" sz="6000" b="1" dirty="0" smtClean="0">
                <a:solidFill>
                  <a:srgbClr val="FF0000"/>
                </a:solidFill>
                <a:latin typeface="Arial Black" pitchFamily="34" charset="0"/>
                <a:ea typeface="DejaVu Serif Condensed" pitchFamily="18" charset="0"/>
                <a:cs typeface="Microsoft Sans Serif" pitchFamily="34" charset="0"/>
              </a:rPr>
              <a:t>кто выстоял и победил</a:t>
            </a:r>
            <a:br>
              <a:rPr lang="ru-RU" sz="6000" b="1" dirty="0" smtClean="0">
                <a:solidFill>
                  <a:srgbClr val="FF0000"/>
                </a:solidFill>
                <a:latin typeface="Arial Black" pitchFamily="34" charset="0"/>
                <a:ea typeface="DejaVu Serif Condensed" pitchFamily="18" charset="0"/>
                <a:cs typeface="Microsoft Sans Serif" pitchFamily="34" charset="0"/>
              </a:rPr>
            </a:br>
            <a:r>
              <a:rPr lang="ru-RU" sz="6000" b="1" dirty="0" smtClean="0">
                <a:solidFill>
                  <a:srgbClr val="FF0000"/>
                </a:solidFill>
                <a:latin typeface="Arial Black" pitchFamily="34" charset="0"/>
                <a:ea typeface="DejaVu Serif Condensed" pitchFamily="18" charset="0"/>
                <a:cs typeface="Microsoft Sans Serif" pitchFamily="34" charset="0"/>
              </a:rPr>
              <a:t> в той Великой  войне.</a:t>
            </a:r>
            <a:endParaRPr lang="ru-RU" sz="6000" b="1" dirty="0">
              <a:solidFill>
                <a:srgbClr val="FF0000"/>
              </a:solidFill>
              <a:latin typeface="Arial Black" pitchFamily="34" charset="0"/>
              <a:ea typeface="DejaVu Serif Condensed" pitchFamily="18" charset="0"/>
              <a:cs typeface="Microsoft Sans Serif" pitchFamily="34" charset="0"/>
            </a:endParaRPr>
          </a:p>
        </p:txBody>
      </p:sp>
      <p:sp>
        <p:nvSpPr>
          <p:cNvPr id="3" name="Содержимое 2"/>
          <p:cNvSpPr>
            <a:spLocks noGrp="1"/>
          </p:cNvSpPr>
          <p:nvPr>
            <p:ph idx="1"/>
          </p:nvPr>
        </p:nvSpPr>
        <p:spPr>
          <a:xfrm>
            <a:off x="457200" y="6000768"/>
            <a:ext cx="8229600" cy="125395"/>
          </a:xfrm>
        </p:spPr>
        <p:txBody>
          <a:bodyPr>
            <a:normAutofit fontScale="25000" lnSpcReduction="20000"/>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Костенков</a:t>
            </a:r>
            <a:r>
              <a:rPr lang="ru-RU" dirty="0" smtClean="0"/>
              <a:t>  Филарет Фёдорович</a:t>
            </a:r>
            <a:endParaRPr lang="ru-RU"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357554" y="1500174"/>
            <a:ext cx="3377250" cy="4572000"/>
          </a:xfrm>
          <a:prstGeom prst="rect">
            <a:avLst/>
          </a:prstGeom>
          <a:noFill/>
          <a:ln w="9525">
            <a:noFill/>
            <a:miter lim="800000"/>
            <a:headEnd/>
            <a:tailEnd/>
          </a:ln>
          <a:effectLst/>
        </p:spPr>
      </p:pic>
      <p:sp>
        <p:nvSpPr>
          <p:cNvPr id="3" name="Текст 2"/>
          <p:cNvSpPr>
            <a:spLocks noGrp="1"/>
          </p:cNvSpPr>
          <p:nvPr>
            <p:ph type="body" sz="half" idx="2"/>
          </p:nvPr>
        </p:nvSpPr>
        <p:spPr/>
        <p:txBody>
          <a:bodyPr>
            <a:normAutofit/>
          </a:bodyPr>
          <a:lstStyle/>
          <a:p>
            <a:endParaRPr lang="ru-RU" sz="2800" dirty="0" smtClean="0"/>
          </a:p>
          <a:p>
            <a:r>
              <a:rPr lang="ru-RU" sz="2800" dirty="0" smtClean="0"/>
              <a:t>В  годы Великой Отечествен-</a:t>
            </a:r>
          </a:p>
          <a:p>
            <a:r>
              <a:rPr lang="ru-RU" sz="2800" dirty="0" smtClean="0"/>
              <a:t>ной  войны служил разведчиком.</a:t>
            </a:r>
            <a:endParaRPr lang="ru-RU" sz="2800" dirty="0"/>
          </a:p>
        </p:txBody>
      </p:sp>
      <p:pic>
        <p:nvPicPr>
          <p:cNvPr id="1027" name="Picture 3" descr="F:\Костенков Филарет Фёдорович.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6446" y="2816225"/>
            <a:ext cx="2824163" cy="40417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Участники  боёв под Сталинградом </a:t>
            </a:r>
            <a:endParaRPr lang="ru-RU" dirty="0"/>
          </a:p>
        </p:txBody>
      </p:sp>
      <p:sp>
        <p:nvSpPr>
          <p:cNvPr id="4" name="Содержимое 3"/>
          <p:cNvSpPr>
            <a:spLocks noGrp="1"/>
          </p:cNvSpPr>
          <p:nvPr>
            <p:ph idx="1"/>
          </p:nvPr>
        </p:nvSpPr>
        <p:spPr/>
        <p:txBody>
          <a:bodyPr/>
          <a:lstStyle/>
          <a:p>
            <a:pPr>
              <a:buNone/>
            </a:pPr>
            <a:r>
              <a:rPr lang="ru-RU" dirty="0" smtClean="0"/>
              <a:t>    </a:t>
            </a:r>
            <a:r>
              <a:rPr lang="ru-RU" dirty="0" err="1" smtClean="0"/>
              <a:t>Целоусов</a:t>
            </a:r>
            <a:r>
              <a:rPr lang="ru-RU" dirty="0" smtClean="0"/>
              <a:t>  Пётр  Сергеевич.</a:t>
            </a:r>
            <a:endParaRPr lang="ru-RU" dirty="0"/>
          </a:p>
        </p:txBody>
      </p:sp>
      <p:sp>
        <p:nvSpPr>
          <p:cNvPr id="3" name="Текст 2"/>
          <p:cNvSpPr>
            <a:spLocks noGrp="1"/>
          </p:cNvSpPr>
          <p:nvPr>
            <p:ph type="body" sz="half" idx="2"/>
          </p:nvPr>
        </p:nvSpPr>
        <p:spPr/>
        <p:txBody>
          <a:bodyPr>
            <a:normAutofit/>
          </a:bodyPr>
          <a:lstStyle/>
          <a:p>
            <a:r>
              <a:rPr lang="ru-RU" sz="2400" dirty="0" smtClean="0"/>
              <a:t>Савинцев  Пётр Николаевич.</a:t>
            </a:r>
            <a:endParaRPr lang="ru-RU" sz="2400" dirty="0"/>
          </a:p>
        </p:txBody>
      </p:sp>
      <p:pic>
        <p:nvPicPr>
          <p:cNvPr id="5" name="Picture 2" descr="F:\Целоусов Пётр Сергеевич.JPG"/>
          <p:cNvPicPr>
            <a:picLocks noGrp="1" noChangeAspect="1" noChangeArrowheads="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6176963" y="2286000"/>
            <a:ext cx="2967037" cy="3917950"/>
          </a:xfrm>
          <a:prstGeom prst="rect">
            <a:avLst/>
          </a:prstGeom>
          <a:noFill/>
        </p:spPr>
      </p:pic>
      <p:pic>
        <p:nvPicPr>
          <p:cNvPr id="6" name="Picture 2"/>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0" y="2357438"/>
            <a:ext cx="2949575" cy="395446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Победители</a:t>
            </a:r>
            <a:endParaRPr lang="ru-RU" dirty="0"/>
          </a:p>
        </p:txBody>
      </p:sp>
      <p:sp>
        <p:nvSpPr>
          <p:cNvPr id="8" name="Текст 7"/>
          <p:cNvSpPr>
            <a:spLocks noGrp="1"/>
          </p:cNvSpPr>
          <p:nvPr>
            <p:ph type="body" idx="1"/>
          </p:nvPr>
        </p:nvSpPr>
        <p:spPr>
          <a:xfrm>
            <a:off x="457200" y="1214422"/>
            <a:ext cx="4040188" cy="1235090"/>
          </a:xfrm>
        </p:spPr>
        <p:txBody>
          <a:bodyPr>
            <a:normAutofit/>
          </a:bodyPr>
          <a:lstStyle/>
          <a:p>
            <a:r>
              <a:rPr lang="ru-RU" sz="2800" dirty="0" smtClean="0"/>
              <a:t>Ананьин Виктор </a:t>
            </a:r>
          </a:p>
          <a:p>
            <a:r>
              <a:rPr lang="ru-RU" sz="2800" dirty="0" smtClean="0"/>
              <a:t> из с.Стахановка.</a:t>
            </a:r>
            <a:endParaRPr lang="ru-RU" sz="2800" dirty="0"/>
          </a:p>
        </p:txBody>
      </p:sp>
      <p:sp>
        <p:nvSpPr>
          <p:cNvPr id="9" name="Содержимое 8"/>
          <p:cNvSpPr>
            <a:spLocks noGrp="1"/>
          </p:cNvSpPr>
          <p:nvPr>
            <p:ph sz="half" idx="2"/>
          </p:nvPr>
        </p:nvSpPr>
        <p:spPr/>
        <p:txBody>
          <a:bodyPr/>
          <a:lstStyle/>
          <a:p>
            <a:endParaRPr lang="ru-RU"/>
          </a:p>
        </p:txBody>
      </p:sp>
      <p:sp>
        <p:nvSpPr>
          <p:cNvPr id="10" name="Текст 9"/>
          <p:cNvSpPr>
            <a:spLocks noGrp="1"/>
          </p:cNvSpPr>
          <p:nvPr>
            <p:ph type="body" sz="quarter" idx="3"/>
          </p:nvPr>
        </p:nvSpPr>
        <p:spPr>
          <a:xfrm>
            <a:off x="4645025" y="1285860"/>
            <a:ext cx="4041775" cy="1163652"/>
          </a:xfrm>
        </p:spPr>
        <p:txBody>
          <a:bodyPr>
            <a:normAutofit/>
          </a:bodyPr>
          <a:lstStyle/>
          <a:p>
            <a:r>
              <a:rPr lang="ru-RU" sz="2800" dirty="0" smtClean="0"/>
              <a:t>Бычков </a:t>
            </a:r>
          </a:p>
          <a:p>
            <a:r>
              <a:rPr lang="ru-RU" sz="2800" dirty="0" smtClean="0"/>
              <a:t>Илья   Иванович.</a:t>
            </a:r>
            <a:endParaRPr lang="ru-RU" sz="2800" dirty="0"/>
          </a:p>
        </p:txBody>
      </p:sp>
      <p:pic>
        <p:nvPicPr>
          <p:cNvPr id="2051" name="Picture 3" descr="F:\DSC00287.JPG"/>
          <p:cNvPicPr>
            <a:picLocks noGrp="1" noChangeAspect="1" noChangeArrowheads="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bwMode="auto">
          <a:xfrm>
            <a:off x="4643438" y="2500306"/>
            <a:ext cx="3143272" cy="3959225"/>
          </a:xfrm>
          <a:prstGeom prst="rect">
            <a:avLst/>
          </a:prstGeom>
          <a:noFill/>
        </p:spPr>
      </p:pic>
      <p:pic>
        <p:nvPicPr>
          <p:cNvPr id="2050" name="Picture 2" descr="F:\Ананьин Виктор.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24" y="2500306"/>
            <a:ext cx="3158312" cy="40005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4" y="512064"/>
            <a:ext cx="7772400" cy="1202424"/>
          </a:xfrm>
        </p:spPr>
        <p:txBody>
          <a:bodyPr>
            <a:normAutofit fontScale="90000"/>
          </a:bodyPr>
          <a:lstStyle/>
          <a:p>
            <a:r>
              <a:rPr lang="ru-RU" dirty="0" smtClean="0">
                <a:solidFill>
                  <a:srgbClr val="C00000"/>
                </a:solidFill>
                <a:latin typeface="Arial Black" pitchFamily="34" charset="0"/>
              </a:rPr>
              <a:t>Баскаков Михаил Афанасьевич</a:t>
            </a:r>
            <a:r>
              <a:rPr lang="ru-RU" dirty="0" smtClean="0">
                <a:solidFill>
                  <a:srgbClr val="C00000"/>
                </a:solidFill>
              </a:rPr>
              <a:t>-</a:t>
            </a:r>
            <a:endParaRPr lang="ru-RU" dirty="0">
              <a:solidFill>
                <a:srgbClr val="C00000"/>
              </a:solidFill>
            </a:endParaRPr>
          </a:p>
        </p:txBody>
      </p:sp>
      <p:sp>
        <p:nvSpPr>
          <p:cNvPr id="3" name="Текст 2"/>
          <p:cNvSpPr>
            <a:spLocks noGrp="1"/>
          </p:cNvSpPr>
          <p:nvPr>
            <p:ph type="body" idx="1"/>
          </p:nvPr>
        </p:nvSpPr>
        <p:spPr>
          <a:xfrm>
            <a:off x="500034" y="1857364"/>
            <a:ext cx="2714644" cy="639762"/>
          </a:xfrm>
        </p:spPr>
        <p:txBody>
          <a:bodyPr/>
          <a:lstStyle/>
          <a:p>
            <a:endParaRPr lang="ru-RU" dirty="0"/>
          </a:p>
        </p:txBody>
      </p:sp>
      <p:sp>
        <p:nvSpPr>
          <p:cNvPr id="9" name="Содержимое 8"/>
          <p:cNvSpPr>
            <a:spLocks noGrp="1"/>
          </p:cNvSpPr>
          <p:nvPr>
            <p:ph sz="half" idx="2"/>
          </p:nvPr>
        </p:nvSpPr>
        <p:spPr>
          <a:xfrm>
            <a:off x="457200" y="1928802"/>
            <a:ext cx="2686040" cy="4489587"/>
          </a:xfrm>
        </p:spPr>
        <p:txBody>
          <a:bodyPr/>
          <a:lstStyle/>
          <a:p>
            <a:r>
              <a:rPr lang="ru-RU" sz="2800" dirty="0" smtClean="0">
                <a:solidFill>
                  <a:srgbClr val="C00000"/>
                </a:solidFill>
                <a:latin typeface="Arial Black" pitchFamily="34" charset="0"/>
              </a:rPr>
              <a:t>Командир зенитной  батареи.</a:t>
            </a:r>
          </a:p>
          <a:p>
            <a:pPr>
              <a:buNone/>
            </a:pPr>
            <a:endParaRPr lang="ru-RU" dirty="0" smtClean="0"/>
          </a:p>
          <a:p>
            <a:pPr>
              <a:buNone/>
            </a:pPr>
            <a:r>
              <a:rPr lang="ru-RU" dirty="0" smtClean="0"/>
              <a:t>  Погиб в 1942 г.</a:t>
            </a:r>
          </a:p>
          <a:p>
            <a:pPr>
              <a:buNone/>
            </a:pPr>
            <a:r>
              <a:rPr lang="ru-RU" dirty="0" smtClean="0"/>
              <a:t> у  деревни</a:t>
            </a:r>
          </a:p>
          <a:p>
            <a:pPr>
              <a:buNone/>
            </a:pPr>
            <a:r>
              <a:rPr lang="ru-RU" dirty="0" err="1" smtClean="0"/>
              <a:t>Латошанка</a:t>
            </a:r>
            <a:r>
              <a:rPr lang="ru-RU" dirty="0" smtClean="0"/>
              <a:t>       </a:t>
            </a:r>
          </a:p>
          <a:p>
            <a:pPr>
              <a:buNone/>
            </a:pPr>
            <a:r>
              <a:rPr lang="ru-RU" dirty="0" smtClean="0"/>
              <a:t>под</a:t>
            </a:r>
          </a:p>
          <a:p>
            <a:pPr>
              <a:buNone/>
            </a:pPr>
            <a:r>
              <a:rPr lang="ru-RU" dirty="0" smtClean="0"/>
              <a:t>Сталинградом.</a:t>
            </a:r>
          </a:p>
          <a:p>
            <a:endParaRPr lang="ru-RU" dirty="0"/>
          </a:p>
        </p:txBody>
      </p:sp>
      <p:sp>
        <p:nvSpPr>
          <p:cNvPr id="4" name="Текст 3"/>
          <p:cNvSpPr>
            <a:spLocks noGrp="1"/>
          </p:cNvSpPr>
          <p:nvPr>
            <p:ph type="body" sz="quarter" idx="3"/>
          </p:nvPr>
        </p:nvSpPr>
        <p:spPr/>
        <p:txBody>
          <a:bodyPr>
            <a:normAutofit/>
          </a:bodyPr>
          <a:lstStyle/>
          <a:p>
            <a:endParaRPr lang="ru-RU" dirty="0"/>
          </a:p>
        </p:txBody>
      </p:sp>
      <p:pic>
        <p:nvPicPr>
          <p:cNvPr id="3075" name="Picture 3" descr="F:\Баскаков Михаил Афанасьевич.JPG"/>
          <p:cNvPicPr>
            <a:picLocks noGrp="1" noChangeAspect="1" noChangeArrowheads="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bwMode="auto">
          <a:xfrm>
            <a:off x="3857620" y="1822756"/>
            <a:ext cx="4068637" cy="48510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14400" y="214290"/>
            <a:ext cx="7772400" cy="1212174"/>
          </a:xfrm>
        </p:spPr>
        <p:txBody>
          <a:bodyPr/>
          <a:lstStyle/>
          <a:p>
            <a:r>
              <a:rPr lang="ru-RU" sz="3200" dirty="0" err="1" smtClean="0"/>
              <a:t>Тогульский</a:t>
            </a:r>
            <a:r>
              <a:rPr lang="ru-RU" sz="3200" dirty="0" smtClean="0"/>
              <a:t> музей и архив  хранят документы той Великой  войны</a:t>
            </a:r>
            <a:endParaRPr lang="ru-RU" sz="3200" dirty="0"/>
          </a:p>
        </p:txBody>
      </p:sp>
      <p:pic>
        <p:nvPicPr>
          <p:cNvPr id="1026" name="Picture 2" descr="F:\татьяне ивановне\DSC037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85926"/>
            <a:ext cx="9072626" cy="56848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F:\татьяне ивановне\DSC037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F:\татьяне ивановне\DSC037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57166"/>
            <a:ext cx="9144000" cy="63412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357166"/>
            <a:ext cx="7858180" cy="500066"/>
          </a:xfrm>
        </p:spPr>
        <p:txBody>
          <a:bodyPr>
            <a:noAutofit/>
          </a:bodyPr>
          <a:lstStyle/>
          <a:p>
            <a:pPr algn="ctr"/>
            <a:r>
              <a:rPr lang="ru-RU" sz="2800" dirty="0" smtClean="0">
                <a:solidFill>
                  <a:srgbClr val="C00000"/>
                </a:solidFill>
              </a:rPr>
              <a:t>Ветераны войны – работники Леспромхоза</a:t>
            </a:r>
            <a:endParaRPr lang="ru-RU" sz="2800" dirty="0">
              <a:solidFill>
                <a:srgbClr val="C00000"/>
              </a:solidFill>
            </a:endParaRPr>
          </a:p>
        </p:txBody>
      </p:sp>
      <p:pic>
        <p:nvPicPr>
          <p:cNvPr id="1026" name="Picture 2" descr="F:\65 лет Победе\1.jpg"/>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t="3877" b="3877"/>
          <a:stretch>
            <a:fillRect/>
          </a:stretch>
        </p:blipFill>
        <p:spPr bwMode="auto">
          <a:xfrm>
            <a:off x="0" y="1142984"/>
            <a:ext cx="9286908" cy="5710941"/>
          </a:xfrm>
          <a:prstGeom prst="rect">
            <a:avLst/>
          </a:prstGeom>
          <a:noFill/>
        </p:spPr>
      </p:pic>
      <p:sp>
        <p:nvSpPr>
          <p:cNvPr id="5" name="Заголовок 3"/>
          <p:cNvSpPr txBox="1">
            <a:spLocks/>
          </p:cNvSpPr>
          <p:nvPr/>
        </p:nvSpPr>
        <p:spPr>
          <a:xfrm>
            <a:off x="1000100" y="5929330"/>
            <a:ext cx="7000924" cy="500066"/>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ru-RU"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0" y="5029200"/>
            <a:ext cx="8229600" cy="1143000"/>
          </a:xfrm>
          <a:prstGeom prst="rect">
            <a:avLst/>
          </a:prstGeom>
          <a:noFill/>
          <a:ln w="9525">
            <a:noFill/>
            <a:round/>
            <a:headEnd/>
            <a:tailEnd/>
          </a:ln>
          <a:effectLst/>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i="1" dirty="0" smtClean="0">
                <a:solidFill>
                  <a:srgbClr val="C00000"/>
                </a:solidFill>
                <a:latin typeface="Calibri" pitchFamily="34" charset="0"/>
              </a:rPr>
              <a:t>Ветераны  войны на </a:t>
            </a:r>
            <a:r>
              <a:rPr lang="ru-RU" sz="2800" b="1" i="1" dirty="0">
                <a:solidFill>
                  <a:srgbClr val="C00000"/>
                </a:solidFill>
                <a:latin typeface="Calibri" pitchFamily="34" charset="0"/>
              </a:rPr>
              <a:t>встрече с пионерами 80-ых </a:t>
            </a:r>
            <a:r>
              <a:rPr lang="ru-RU" sz="2800" b="1" i="1" dirty="0" smtClean="0">
                <a:solidFill>
                  <a:srgbClr val="C00000"/>
                </a:solidFill>
                <a:latin typeface="Calibri" pitchFamily="34" charset="0"/>
              </a:rPr>
              <a:t>годов в </a:t>
            </a:r>
            <a:r>
              <a:rPr lang="ru-RU" sz="2800" b="1" i="1" dirty="0" err="1" smtClean="0">
                <a:solidFill>
                  <a:srgbClr val="C00000"/>
                </a:solidFill>
                <a:latin typeface="Calibri" pitchFamily="34" charset="0"/>
              </a:rPr>
              <a:t>Тогульской</a:t>
            </a:r>
            <a:r>
              <a:rPr lang="ru-RU" sz="2800" b="1" i="1" dirty="0" smtClean="0">
                <a:solidFill>
                  <a:srgbClr val="C00000"/>
                </a:solidFill>
                <a:latin typeface="Calibri" pitchFamily="34" charset="0"/>
              </a:rPr>
              <a:t> восьмилетней школе.</a:t>
            </a:r>
            <a:endParaRPr lang="ru-RU" sz="2800" b="1" i="1" dirty="0">
              <a:solidFill>
                <a:srgbClr val="C00000"/>
              </a:solidFill>
              <a:latin typeface="Calibri" pitchFamily="34" charset="0"/>
            </a:endParaRPr>
          </a:p>
        </p:txBody>
      </p:sp>
      <p:grpSp>
        <p:nvGrpSpPr>
          <p:cNvPr id="2" name="Group 2"/>
          <p:cNvGrpSpPr>
            <a:grpSpLocks/>
          </p:cNvGrpSpPr>
          <p:nvPr/>
        </p:nvGrpSpPr>
        <p:grpSpPr bwMode="auto">
          <a:xfrm>
            <a:off x="1000100" y="0"/>
            <a:ext cx="7532340" cy="5028710"/>
            <a:chOff x="960" y="144"/>
            <a:chExt cx="3930" cy="2866"/>
          </a:xfrm>
        </p:grpSpPr>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 y="144"/>
              <a:ext cx="3900" cy="2851"/>
            </a:xfrm>
            <a:prstGeom prst="rect">
              <a:avLst/>
            </a:prstGeom>
            <a:noFill/>
            <a:ln w="9525">
              <a:noFill/>
              <a:round/>
              <a:headEnd/>
              <a:tailEnd/>
            </a:ln>
            <a:effectLst/>
          </p:spPr>
        </p:pic>
        <p:sp>
          <p:nvSpPr>
            <p:cNvPr id="9220" name="Text Box 4"/>
            <p:cNvSpPr txBox="1">
              <a:spLocks noChangeArrowheads="1"/>
            </p:cNvSpPr>
            <p:nvPr/>
          </p:nvSpPr>
          <p:spPr bwMode="auto">
            <a:xfrm>
              <a:off x="990" y="159"/>
              <a:ext cx="3900" cy="2851"/>
            </a:xfrm>
            <a:prstGeom prst="rect">
              <a:avLst/>
            </a:prstGeom>
            <a:noFill/>
            <a:ln w="9525">
              <a:noFill/>
              <a:round/>
              <a:headEnd/>
              <a:tailEnd/>
            </a:ln>
            <a:effectLst/>
          </p:spPr>
          <p:txBody>
            <a:bodyPr wrap="none" anchor="ctr"/>
            <a:lstStyle/>
            <a:p>
              <a:endParaRPr lang="ru-RU"/>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Иринка\Рабочий стол\ветераны 2000.jpg"/>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a:stretch>
            <a:fillRect/>
          </a:stretch>
        </p:blipFill>
        <p:spPr bwMode="auto">
          <a:xfrm rot="16200000">
            <a:off x="-976185" y="-3381588"/>
            <a:ext cx="7786719" cy="109779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357694"/>
            <a:ext cx="7772400" cy="1362075"/>
          </a:xfrm>
        </p:spPr>
        <p:txBody>
          <a:bodyPr>
            <a:normAutofit/>
          </a:bodyPr>
          <a:lstStyle/>
          <a:p>
            <a:r>
              <a:rPr lang="ru-RU" dirty="0" smtClean="0">
                <a:latin typeface="Arial Unicode MS" pitchFamily="34" charset="-128"/>
                <a:ea typeface="Arial Unicode MS" pitchFamily="34" charset="-128"/>
                <a:cs typeface="Arial Unicode MS" pitchFamily="34" charset="-128"/>
              </a:rPr>
              <a:t>Героям  Сталинградской битвы посвящается…</a:t>
            </a:r>
            <a:endParaRPr lang="ru-RU" dirty="0">
              <a:latin typeface="Arial Unicode MS" pitchFamily="34" charset="-128"/>
              <a:ea typeface="Arial Unicode MS" pitchFamily="34" charset="-128"/>
              <a:cs typeface="Arial Unicode MS" pitchFamily="34" charset="-128"/>
            </a:endParaRPr>
          </a:p>
        </p:txBody>
      </p:sp>
      <p:sp>
        <p:nvSpPr>
          <p:cNvPr id="3" name="Текст 2"/>
          <p:cNvSpPr>
            <a:spLocks noGrp="1"/>
          </p:cNvSpPr>
          <p:nvPr>
            <p:ph type="body" idx="1"/>
          </p:nvPr>
        </p:nvSpPr>
        <p:spPr>
          <a:xfrm>
            <a:off x="722313" y="214290"/>
            <a:ext cx="7772400" cy="4192611"/>
          </a:xfrm>
        </p:spPr>
        <p:txBody>
          <a:bodyPr>
            <a:normAutofit fontScale="92500" lnSpcReduction="20000"/>
          </a:bodyPr>
          <a:lstStyle/>
          <a:p>
            <a:r>
              <a:rPr lang="ru-RU" sz="4800" dirty="0" smtClean="0">
                <a:solidFill>
                  <a:srgbClr val="C00000"/>
                </a:solidFill>
                <a:latin typeface="Arial Black" pitchFamily="34" charset="0"/>
              </a:rPr>
              <a:t>"Мы не жалели сил своих,</a:t>
            </a:r>
            <a:br>
              <a:rPr lang="ru-RU" sz="4800" dirty="0" smtClean="0">
                <a:solidFill>
                  <a:srgbClr val="C00000"/>
                </a:solidFill>
                <a:latin typeface="Arial Black" pitchFamily="34" charset="0"/>
              </a:rPr>
            </a:br>
            <a:r>
              <a:rPr lang="ru-RU" sz="4800" dirty="0" smtClean="0">
                <a:solidFill>
                  <a:srgbClr val="C00000"/>
                </a:solidFill>
                <a:latin typeface="Arial Black" pitchFamily="34" charset="0"/>
              </a:rPr>
              <a:t>Струилась кровь в снега,</a:t>
            </a:r>
            <a:br>
              <a:rPr lang="ru-RU" sz="4800" dirty="0" smtClean="0">
                <a:solidFill>
                  <a:srgbClr val="C00000"/>
                </a:solidFill>
                <a:latin typeface="Arial Black" pitchFamily="34" charset="0"/>
              </a:rPr>
            </a:br>
            <a:r>
              <a:rPr lang="ru-RU" sz="4800" dirty="0" smtClean="0">
                <a:solidFill>
                  <a:srgbClr val="C00000"/>
                </a:solidFill>
                <a:latin typeface="Arial Black" pitchFamily="34" charset="0"/>
              </a:rPr>
              <a:t>Чтоб в этот, все решивший миг,</a:t>
            </a:r>
            <a:br>
              <a:rPr lang="ru-RU" sz="4800" dirty="0" smtClean="0">
                <a:solidFill>
                  <a:srgbClr val="C00000"/>
                </a:solidFill>
                <a:latin typeface="Arial Black" pitchFamily="34" charset="0"/>
              </a:rPr>
            </a:br>
            <a:r>
              <a:rPr lang="ru-RU" sz="4800" dirty="0" smtClean="0">
                <a:solidFill>
                  <a:srgbClr val="C00000"/>
                </a:solidFill>
                <a:latin typeface="Arial Black" pitchFamily="34" charset="0"/>
              </a:rPr>
              <a:t>Остановить врага».</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p:nvPr>
        </p:nvPicPr>
        <p:blipFill>
          <a:blip r:embed="rId2" cstate="email">
            <a:extLst>
              <a:ext uri="{28A0092B-C50C-407E-A947-70E740481C1C}">
                <a14:useLocalDpi xmlns:a14="http://schemas.microsoft.com/office/drawing/2010/main"/>
              </a:ext>
            </a:extLst>
          </a:blip>
          <a:stretch>
            <a:fillRect/>
          </a:stretch>
        </p:blipFill>
        <p:spPr bwMode="auto">
          <a:xfrm>
            <a:off x="509587" y="275431"/>
            <a:ext cx="8124825" cy="58197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22313" y="5643578"/>
            <a:ext cx="7772400" cy="125397"/>
          </a:xfrm>
        </p:spPr>
        <p:txBody>
          <a:bodyPr>
            <a:normAutofit fontScale="90000"/>
          </a:bodyPr>
          <a:lstStyle/>
          <a:p>
            <a:endParaRPr lang="ru-RU" dirty="0"/>
          </a:p>
        </p:txBody>
      </p:sp>
      <p:sp>
        <p:nvSpPr>
          <p:cNvPr id="4" name="Текст 3"/>
          <p:cNvSpPr>
            <a:spLocks noGrp="1"/>
          </p:cNvSpPr>
          <p:nvPr>
            <p:ph type="body" idx="1"/>
          </p:nvPr>
        </p:nvSpPr>
        <p:spPr>
          <a:xfrm>
            <a:off x="785786" y="428604"/>
            <a:ext cx="7772400" cy="5857916"/>
          </a:xfrm>
        </p:spPr>
        <p:txBody>
          <a:bodyPr>
            <a:noAutofit/>
          </a:bodyPr>
          <a:lstStyle/>
          <a:p>
            <a:r>
              <a:rPr lang="ru-RU" sz="3600" b="1" i="1" dirty="0" smtClean="0">
                <a:solidFill>
                  <a:srgbClr val="C00000"/>
                </a:solidFill>
                <a:latin typeface="Arial Black" pitchFamily="34" charset="0"/>
              </a:rPr>
              <a:t>Поклон Вам низкий ,</a:t>
            </a:r>
          </a:p>
          <a:p>
            <a:r>
              <a:rPr lang="ru-RU" sz="3600" b="1" i="1" dirty="0" smtClean="0">
                <a:solidFill>
                  <a:srgbClr val="C00000"/>
                </a:solidFill>
                <a:latin typeface="Arial Black" pitchFamily="34" charset="0"/>
              </a:rPr>
              <a:t>              Славные Герои !</a:t>
            </a:r>
          </a:p>
          <a:p>
            <a:r>
              <a:rPr lang="ru-RU" sz="3600" b="1" i="1" dirty="0" smtClean="0">
                <a:solidFill>
                  <a:srgbClr val="C00000"/>
                </a:solidFill>
                <a:latin typeface="Arial Black" pitchFamily="34" charset="0"/>
              </a:rPr>
              <a:t>Вы победили </a:t>
            </a:r>
          </a:p>
          <a:p>
            <a:r>
              <a:rPr lang="ru-RU" sz="3600" b="1" i="1" dirty="0" smtClean="0">
                <a:solidFill>
                  <a:srgbClr val="C00000"/>
                </a:solidFill>
                <a:latin typeface="Arial Black" pitchFamily="34" charset="0"/>
              </a:rPr>
              <a:t>              страшную        войну.</a:t>
            </a:r>
          </a:p>
          <a:p>
            <a:r>
              <a:rPr lang="ru-RU" sz="3600" b="1" i="1" dirty="0" smtClean="0">
                <a:solidFill>
                  <a:srgbClr val="C00000"/>
                </a:solidFill>
                <a:latin typeface="Arial Black" pitchFamily="34" charset="0"/>
              </a:rPr>
              <a:t>Надеть не дали </a:t>
            </a:r>
          </a:p>
          <a:p>
            <a:r>
              <a:rPr lang="ru-RU" sz="3600" b="1" i="1" dirty="0" smtClean="0">
                <a:solidFill>
                  <a:srgbClr val="C00000"/>
                </a:solidFill>
                <a:latin typeface="Arial Black" pitchFamily="34" charset="0"/>
              </a:rPr>
              <a:t>               на Страну  оковы</a:t>
            </a:r>
          </a:p>
          <a:p>
            <a:r>
              <a:rPr lang="ru-RU" sz="3600" b="1" i="1" dirty="0" smtClean="0">
                <a:solidFill>
                  <a:srgbClr val="C00000"/>
                </a:solidFill>
                <a:latin typeface="Arial Black" pitchFamily="34" charset="0"/>
              </a:rPr>
              <a:t>И возвратили</a:t>
            </a:r>
          </a:p>
          <a:p>
            <a:r>
              <a:rPr lang="ru-RU" sz="3600" b="1" i="1" dirty="0" smtClean="0">
                <a:solidFill>
                  <a:srgbClr val="C00000"/>
                </a:solidFill>
                <a:latin typeface="Arial Black" pitchFamily="34" charset="0"/>
              </a:rPr>
              <a:t>              Радость и Мечту!</a:t>
            </a:r>
            <a:endParaRPr lang="ru-RU" sz="3600" b="1" i="1" dirty="0">
              <a:solidFill>
                <a:srgbClr val="C00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2852"/>
            <a:ext cx="8929718" cy="671514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Тамаре\DSC0028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1500174"/>
            <a:ext cx="8715436" cy="5000636"/>
          </a:xfrm>
          <a:prstGeom prst="rect">
            <a:avLst/>
          </a:prstGeom>
          <a:noFill/>
          <a:ln w="9525">
            <a:noFill/>
            <a:miter lim="800000"/>
            <a:headEnd/>
            <a:tailEnd/>
          </a:ln>
        </p:spPr>
      </p:pic>
      <p:sp>
        <p:nvSpPr>
          <p:cNvPr id="3" name="Прямоугольник 2"/>
          <p:cNvSpPr/>
          <p:nvPr/>
        </p:nvSpPr>
        <p:spPr>
          <a:xfrm>
            <a:off x="428596" y="357166"/>
            <a:ext cx="8072494" cy="1015663"/>
          </a:xfrm>
          <a:prstGeom prst="rect">
            <a:avLst/>
          </a:prstGeom>
        </p:spPr>
        <p:txBody>
          <a:bodyPr wrap="square">
            <a:spAutoFit/>
          </a:bodyPr>
          <a:lstStyle/>
          <a:p>
            <a:r>
              <a:rPr lang="ru-RU" sz="2000" b="1" dirty="0" smtClean="0">
                <a:solidFill>
                  <a:srgbClr val="C00000"/>
                </a:solidFill>
                <a:latin typeface="Arial Black" pitchFamily="34" charset="0"/>
              </a:rPr>
              <a:t>Уходят в даль былые годы  и с ними сорок пятый год,</a:t>
            </a:r>
            <a:br>
              <a:rPr lang="ru-RU" sz="2000" b="1" dirty="0" smtClean="0">
                <a:solidFill>
                  <a:srgbClr val="C00000"/>
                </a:solidFill>
                <a:latin typeface="Arial Black" pitchFamily="34" charset="0"/>
              </a:rPr>
            </a:br>
            <a:r>
              <a:rPr lang="ru-RU" sz="2000" b="1" dirty="0" smtClean="0">
                <a:solidFill>
                  <a:srgbClr val="C00000"/>
                </a:solidFill>
                <a:latin typeface="Arial Black" pitchFamily="34" charset="0"/>
              </a:rPr>
              <a:t>Но музыка в честь Дня Победы  солдата за душу берёт.</a:t>
            </a:r>
            <a:endParaRPr lang="ru-RU" sz="2000" b="1" dirty="0">
              <a:solidFill>
                <a:srgbClr val="C00000"/>
              </a:solidFill>
              <a:latin typeface="Arial Black" pitchFamily="34" charset="0"/>
            </a:endParaRPr>
          </a:p>
        </p:txBody>
      </p:sp>
    </p:spTree>
    <p:extLst>
      <p:ext uri="{BB962C8B-B14F-4D97-AF65-F5344CB8AC3E}">
        <p14:creationId xmlns:p14="http://schemas.microsoft.com/office/powerpoint/2010/main" val="545472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0_11b14_da136bd5_X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304800"/>
            <a:ext cx="4686300" cy="624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428604"/>
            <a:ext cx="8229600" cy="5697559"/>
          </a:xfrm>
        </p:spPr>
        <p:txBody>
          <a:bodyPr>
            <a:normAutofit/>
          </a:bodyPr>
          <a:lstStyle/>
          <a:p>
            <a:pPr>
              <a:buNone/>
            </a:pPr>
            <a:r>
              <a:rPr lang="ru-RU" sz="3600" b="1" i="1" dirty="0" smtClean="0">
                <a:solidFill>
                  <a:srgbClr val="C00000"/>
                </a:solidFill>
                <a:latin typeface="Arial Black" pitchFamily="34" charset="0"/>
              </a:rPr>
              <a:t>Волгоград – Сталинград, </a:t>
            </a:r>
          </a:p>
          <a:p>
            <a:pPr>
              <a:buNone/>
            </a:pPr>
            <a:r>
              <a:rPr lang="ru-RU" sz="3600" b="1" i="1" dirty="0" smtClean="0">
                <a:solidFill>
                  <a:srgbClr val="C00000"/>
                </a:solidFill>
                <a:latin typeface="Arial Black" pitchFamily="34" charset="0"/>
              </a:rPr>
              <a:t>Рядовой и комбат</a:t>
            </a:r>
          </a:p>
          <a:p>
            <a:pPr>
              <a:buNone/>
            </a:pPr>
            <a:r>
              <a:rPr lang="ru-RU" sz="3600" b="1" i="1" dirty="0" smtClean="0">
                <a:solidFill>
                  <a:srgbClr val="C00000"/>
                </a:solidFill>
                <a:latin typeface="Arial Black" pitchFamily="34" charset="0"/>
              </a:rPr>
              <a:t> Здесь лежат, невзирая на званья.</a:t>
            </a:r>
          </a:p>
          <a:p>
            <a:pPr>
              <a:buNone/>
            </a:pPr>
            <a:r>
              <a:rPr lang="ru-RU" sz="3600" b="1" i="1" dirty="0" smtClean="0">
                <a:solidFill>
                  <a:srgbClr val="C00000"/>
                </a:solidFill>
                <a:latin typeface="Arial Black" pitchFamily="34" charset="0"/>
              </a:rPr>
              <a:t> </a:t>
            </a:r>
            <a:r>
              <a:rPr lang="ru-RU" sz="3600" b="1" i="1" dirty="0" smtClean="0">
                <a:solidFill>
                  <a:srgbClr val="002060"/>
                </a:solidFill>
                <a:latin typeface="Arial Black" pitchFamily="34" charset="0"/>
              </a:rPr>
              <a:t>Молча люди стоят,</a:t>
            </a:r>
          </a:p>
          <a:p>
            <a:pPr>
              <a:buNone/>
            </a:pPr>
            <a:r>
              <a:rPr lang="ru-RU" sz="3600" b="1" i="1" dirty="0" smtClean="0">
                <a:solidFill>
                  <a:srgbClr val="002060"/>
                </a:solidFill>
                <a:latin typeface="Arial Black" pitchFamily="34" charset="0"/>
              </a:rPr>
              <a:t> Журавли пролетят,</a:t>
            </a:r>
          </a:p>
          <a:p>
            <a:pPr>
              <a:buNone/>
            </a:pPr>
            <a:r>
              <a:rPr lang="ru-RU" sz="3600" b="1" i="1" dirty="0" smtClean="0">
                <a:solidFill>
                  <a:srgbClr val="002060"/>
                </a:solidFill>
                <a:latin typeface="Arial Black" pitchFamily="34" charset="0"/>
              </a:rPr>
              <a:t> И курлыканье – как отпеванье.</a:t>
            </a:r>
            <a:endParaRPr lang="ru-RU" sz="3600" b="1" i="1" dirty="0">
              <a:solidFill>
                <a:srgbClr val="00206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Память\Фотографии\65 лет Победе\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582" y="928670"/>
            <a:ext cx="8038992" cy="50720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4818"/>
          <p:cNvPicPr>
            <a:picLocks noChangeAspect="1" noChangeArrowheads="1"/>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i="1" dirty="0" smtClean="0">
                <a:solidFill>
                  <a:srgbClr val="C00000"/>
                </a:solidFill>
                <a:latin typeface="Arial Black" pitchFamily="34" charset="0"/>
              </a:rPr>
              <a:t>На Мамаевом кургане  тишина…</a:t>
            </a:r>
            <a:endParaRPr lang="ru-RU" sz="3600" b="1" i="1" dirty="0">
              <a:solidFill>
                <a:srgbClr val="C00000"/>
              </a:solidFill>
              <a:latin typeface="Arial Black" pitchFamily="34" charset="0"/>
            </a:endParaRPr>
          </a:p>
        </p:txBody>
      </p:sp>
      <p:pic>
        <p:nvPicPr>
          <p:cNvPr id="4" name="Picture 1" descr="S5002268"/>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576387" y="1615281"/>
            <a:ext cx="5991225" cy="4495800"/>
          </a:xfr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2"/>
          <p:cNvSpPr>
            <a:spLocks noGrp="1"/>
          </p:cNvSpPr>
          <p:nvPr>
            <p:ph idx="1"/>
          </p:nvPr>
        </p:nvSpPr>
        <p:spPr>
          <a:xfrm>
            <a:off x="457200" y="428625"/>
            <a:ext cx="8229600" cy="5697538"/>
          </a:xfrm>
        </p:spPr>
        <p:txBody>
          <a:bodyPr>
            <a:normAutofit/>
          </a:bodyPr>
          <a:lstStyle/>
          <a:p>
            <a:pPr algn="ctr">
              <a:buFontTx/>
              <a:buNone/>
            </a:pPr>
            <a:r>
              <a:rPr lang="ru-RU" b="1" i="1" dirty="0" smtClean="0">
                <a:latin typeface="Microsoft Sans Serif" pitchFamily="34" charset="0"/>
                <a:cs typeface="Microsoft Sans Serif" pitchFamily="34" charset="0"/>
              </a:rPr>
              <a:t>В годы Великой Отечественной войны полностью было разрушено </a:t>
            </a:r>
          </a:p>
          <a:p>
            <a:pPr algn="ctr">
              <a:buFontTx/>
              <a:buNone/>
            </a:pPr>
            <a:r>
              <a:rPr lang="ru-RU" b="1" i="1" dirty="0" smtClean="0">
                <a:solidFill>
                  <a:srgbClr val="FF0000"/>
                </a:solidFill>
                <a:latin typeface="Arial Black" pitchFamily="34" charset="0"/>
                <a:cs typeface="Microsoft Sans Serif" pitchFamily="34" charset="0"/>
              </a:rPr>
              <a:t>1710 </a:t>
            </a:r>
          </a:p>
          <a:p>
            <a:pPr algn="ctr">
              <a:buFontTx/>
              <a:buNone/>
            </a:pPr>
            <a:r>
              <a:rPr lang="ru-RU" b="1" i="1" dirty="0" smtClean="0">
                <a:latin typeface="Microsoft Sans Serif" pitchFamily="34" charset="0"/>
                <a:cs typeface="Microsoft Sans Serif" pitchFamily="34" charset="0"/>
              </a:rPr>
              <a:t>городов и посёлков</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3005138"/>
            <a:ext cx="48101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543956" cy="4000504"/>
          </a:xfrm>
        </p:spPr>
        <p:txBody>
          <a:bodyPr>
            <a:normAutofit fontScale="90000"/>
          </a:bodyPr>
          <a:lstStyle/>
          <a:p>
            <a:r>
              <a:rPr lang="ru-RU" dirty="0" smtClean="0">
                <a:solidFill>
                  <a:srgbClr val="FFFFFF"/>
                </a:solidFill>
              </a:rPr>
              <a:t/>
            </a:r>
            <a:br>
              <a:rPr lang="ru-RU" dirty="0" smtClean="0">
                <a:solidFill>
                  <a:srgbClr val="FFFFFF"/>
                </a:solidFill>
              </a:rPr>
            </a:br>
            <a:r>
              <a:rPr lang="ru-RU" b="1" i="1" dirty="0" smtClean="0">
                <a:solidFill>
                  <a:srgbClr val="C00000"/>
                </a:solidFill>
              </a:rPr>
              <a:t>СТАЛИНГРАДСКАЯ БИТВА</a:t>
            </a:r>
            <a:br>
              <a:rPr lang="ru-RU" b="1" i="1" dirty="0" smtClean="0">
                <a:solidFill>
                  <a:srgbClr val="C00000"/>
                </a:solidFill>
              </a:rPr>
            </a:br>
            <a:r>
              <a:rPr lang="ru-RU" b="1" i="1" dirty="0" smtClean="0"/>
              <a:t>Развернулась на огромной площади в 100 тысяч кв. км.</a:t>
            </a:r>
            <a:br>
              <a:rPr lang="ru-RU" b="1" i="1" dirty="0" smtClean="0"/>
            </a:br>
            <a:r>
              <a:rPr lang="ru-RU" b="1" i="1" dirty="0" smtClean="0"/>
              <a:t>Протяженность фронта 400 – 850 км.</a:t>
            </a:r>
            <a:r>
              <a:rPr lang="ru-RU" b="1" i="1" dirty="0" smtClean="0">
                <a:solidFill>
                  <a:srgbClr val="C00000"/>
                </a:solidFill>
              </a:rPr>
              <a:t> </a:t>
            </a:r>
            <a:r>
              <a:rPr lang="ru-RU" b="1" dirty="0" smtClean="0">
                <a:solidFill>
                  <a:srgbClr val="C00000"/>
                </a:solidFill>
              </a:rPr>
              <a:t/>
            </a:r>
            <a:br>
              <a:rPr lang="ru-RU" b="1" dirty="0" smtClean="0">
                <a:solidFill>
                  <a:srgbClr val="C00000"/>
                </a:solidFill>
              </a:rPr>
            </a:br>
            <a:r>
              <a:rPr lang="ru-RU" b="1" i="1" dirty="0" smtClean="0"/>
              <a:t/>
            </a:r>
            <a:br>
              <a:rPr lang="ru-RU" b="1" i="1" dirty="0" smtClean="0"/>
            </a:br>
            <a:endParaRPr lang="ru-RU" dirty="0"/>
          </a:p>
        </p:txBody>
      </p:sp>
      <p:sp>
        <p:nvSpPr>
          <p:cNvPr id="3" name="Прямоугольник 2"/>
          <p:cNvSpPr/>
          <p:nvPr/>
        </p:nvSpPr>
        <p:spPr>
          <a:xfrm>
            <a:off x="428596" y="285729"/>
            <a:ext cx="8001056" cy="923330"/>
          </a:xfrm>
          <a:prstGeom prst="rect">
            <a:avLst/>
          </a:prstGeom>
        </p:spPr>
        <p:txBody>
          <a:bodyPr wrap="square">
            <a:spAutoFit/>
          </a:bodyPr>
          <a:lstStyle/>
          <a:p>
            <a:endParaRPr lang="ru-RU" sz="3600" b="1" i="1" dirty="0" smtClean="0">
              <a:solidFill>
                <a:srgbClr val="C00000"/>
              </a:solidFill>
            </a:endParaRPr>
          </a:p>
          <a:p>
            <a:endParaRPr lang="ru-RU" dirty="0"/>
          </a:p>
        </p:txBody>
      </p:sp>
      <p:sp>
        <p:nvSpPr>
          <p:cNvPr id="5" name="Прямоугольник 4"/>
          <p:cNvSpPr/>
          <p:nvPr/>
        </p:nvSpPr>
        <p:spPr>
          <a:xfrm>
            <a:off x="500034" y="3857628"/>
            <a:ext cx="8286808" cy="1384995"/>
          </a:xfrm>
          <a:prstGeom prst="rect">
            <a:avLst/>
          </a:prstGeom>
        </p:spPr>
        <p:txBody>
          <a:bodyPr wrap="square">
            <a:spAutoFit/>
          </a:bodyPr>
          <a:lstStyle/>
          <a:p>
            <a:r>
              <a:rPr lang="ru-RU" sz="2800" b="1" dirty="0" smtClean="0">
                <a:solidFill>
                  <a:srgbClr val="C00000"/>
                </a:solidFill>
                <a:latin typeface="DejaVu Serif Condensed" pitchFamily="18" charset="0"/>
                <a:ea typeface="DejaVu Serif Condensed" pitchFamily="18" charset="0"/>
              </a:rPr>
              <a:t>Начало коренного перелома в ходе  Великой Отечественной войны</a:t>
            </a:r>
            <a:r>
              <a:rPr lang="ru-RU" b="1" dirty="0" smtClean="0">
                <a:solidFill>
                  <a:srgbClr val="C00000"/>
                </a:solidFill>
                <a:latin typeface="DejaVu Serif Condensed" pitchFamily="18" charset="0"/>
                <a:ea typeface="DejaVu Serif Condensed" pitchFamily="18" charset="0"/>
              </a:rPr>
              <a:t>.</a:t>
            </a:r>
            <a:r>
              <a:rPr lang="ru-RU" b="1" i="1" dirty="0" smtClean="0">
                <a:solidFill>
                  <a:srgbClr val="C00000"/>
                </a:solidFill>
                <a:latin typeface="DejaVu Serif Condensed" pitchFamily="18" charset="0"/>
                <a:ea typeface="DejaVu Serif Condensed" pitchFamily="18" charset="0"/>
              </a:rPr>
              <a:t> </a:t>
            </a:r>
          </a:p>
          <a:p>
            <a:r>
              <a:rPr lang="ru-RU" sz="2800" b="1" i="1" dirty="0" smtClean="0">
                <a:solidFill>
                  <a:srgbClr val="C00000"/>
                </a:solidFill>
              </a:rPr>
              <a:t>(17 июля   1942 г. - 2 февраля 1943 г.)</a:t>
            </a:r>
            <a:endParaRPr lang="ru-RU" sz="2800" b="1" i="1" dirty="0" smtClean="0">
              <a:solidFill>
                <a:srgbClr val="C00000"/>
              </a:solidFill>
              <a:latin typeface="DejaVu Serif Condensed" pitchFamily="18" charset="0"/>
              <a:ea typeface="DejaVu Serif Condense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Содержимое 2"/>
          <p:cNvSpPr>
            <a:spLocks noGrp="1"/>
          </p:cNvSpPr>
          <p:nvPr>
            <p:ph idx="1"/>
          </p:nvPr>
        </p:nvSpPr>
        <p:spPr>
          <a:xfrm>
            <a:off x="457200" y="571500"/>
            <a:ext cx="8229600" cy="5554663"/>
          </a:xfrm>
        </p:spPr>
        <p:txBody>
          <a:bodyPr>
            <a:normAutofit/>
          </a:bodyPr>
          <a:lstStyle/>
          <a:p>
            <a:pPr algn="ctr">
              <a:buFontTx/>
              <a:buNone/>
            </a:pPr>
            <a:r>
              <a:rPr lang="ru-RU" b="1" dirty="0" smtClean="0"/>
              <a:t>Сожжено и разрушено </a:t>
            </a:r>
          </a:p>
          <a:p>
            <a:pPr algn="ctr">
              <a:buFontTx/>
              <a:buNone/>
            </a:pPr>
            <a:r>
              <a:rPr lang="ru-RU" b="1" dirty="0" smtClean="0">
                <a:solidFill>
                  <a:srgbClr val="FF0000"/>
                </a:solidFill>
                <a:latin typeface="Arial Black" pitchFamily="34" charset="0"/>
              </a:rPr>
              <a:t>6 000 000 </a:t>
            </a:r>
          </a:p>
          <a:p>
            <a:pPr algn="ctr">
              <a:buFontTx/>
              <a:buNone/>
            </a:pPr>
            <a:r>
              <a:rPr lang="ru-RU" b="1" dirty="0" smtClean="0"/>
              <a:t>зданий.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63" y="2419350"/>
            <a:ext cx="3925887"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Содержимое 2"/>
          <p:cNvSpPr>
            <a:spLocks noGrp="1"/>
          </p:cNvSpPr>
          <p:nvPr>
            <p:ph idx="1"/>
          </p:nvPr>
        </p:nvSpPr>
        <p:spPr>
          <a:xfrm>
            <a:off x="457200" y="642938"/>
            <a:ext cx="8229600" cy="5483225"/>
          </a:xfrm>
        </p:spPr>
        <p:txBody>
          <a:bodyPr/>
          <a:lstStyle/>
          <a:p>
            <a:pPr algn="ctr">
              <a:buFontTx/>
              <a:buNone/>
            </a:pPr>
            <a:r>
              <a:rPr lang="ru-RU" sz="7200" b="1" dirty="0" smtClean="0"/>
              <a:t>Погибли</a:t>
            </a:r>
          </a:p>
          <a:p>
            <a:pPr algn="ctr">
              <a:buFontTx/>
              <a:buNone/>
            </a:pPr>
            <a:r>
              <a:rPr lang="ru-RU" sz="8800" b="1" dirty="0" smtClean="0">
                <a:solidFill>
                  <a:srgbClr val="FF0000"/>
                </a:solidFill>
                <a:latin typeface="Arial Black" pitchFamily="34" charset="0"/>
              </a:rPr>
              <a:t>27 000 000</a:t>
            </a:r>
          </a:p>
          <a:p>
            <a:pPr algn="ctr">
              <a:buFontTx/>
              <a:buNone/>
            </a:pPr>
            <a:r>
              <a:rPr lang="ru-RU" sz="7200" b="1" dirty="0" smtClean="0"/>
              <a:t>Советских людей</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966"/>
          </a:xfrm>
        </p:spPr>
        <p:txBody>
          <a:bodyPr>
            <a:normAutofit fontScale="90000"/>
          </a:bodyPr>
          <a:lstStyle/>
          <a:p>
            <a:endParaRPr lang="ru-RU" dirty="0"/>
          </a:p>
        </p:txBody>
      </p:sp>
      <p:sp>
        <p:nvSpPr>
          <p:cNvPr id="3" name="Содержимое 2"/>
          <p:cNvSpPr>
            <a:spLocks noGrp="1"/>
          </p:cNvSpPr>
          <p:nvPr>
            <p:ph idx="1"/>
          </p:nvPr>
        </p:nvSpPr>
        <p:spPr>
          <a:xfrm>
            <a:off x="571472" y="714356"/>
            <a:ext cx="8229600" cy="5411807"/>
          </a:xfrm>
        </p:spPr>
        <p:txBody>
          <a:bodyPr>
            <a:normAutofit/>
          </a:bodyPr>
          <a:lstStyle/>
          <a:p>
            <a:pPr>
              <a:buNone/>
            </a:pPr>
            <a:r>
              <a:rPr lang="ru-RU" sz="3600" dirty="0" smtClean="0">
                <a:solidFill>
                  <a:srgbClr val="C00000"/>
                </a:solidFill>
                <a:latin typeface="Arial Black" pitchFamily="34" charset="0"/>
              </a:rPr>
              <a:t>Покуда сердца стучатся, помните! </a:t>
            </a:r>
          </a:p>
          <a:p>
            <a:pPr>
              <a:buNone/>
            </a:pPr>
            <a:endParaRPr lang="ru-RU" sz="3600" dirty="0" smtClean="0">
              <a:solidFill>
                <a:srgbClr val="C00000"/>
              </a:solidFill>
              <a:latin typeface="Arial Black" pitchFamily="34" charset="0"/>
            </a:endParaRPr>
          </a:p>
          <a:p>
            <a:pPr>
              <a:buNone/>
            </a:pPr>
            <a:r>
              <a:rPr lang="ru-RU" sz="3600" dirty="0" smtClean="0">
                <a:solidFill>
                  <a:srgbClr val="C00000"/>
                </a:solidFill>
                <a:latin typeface="Arial Black" pitchFamily="34" charset="0"/>
              </a:rPr>
              <a:t>Какой ценой завоёвано счастье!</a:t>
            </a:r>
          </a:p>
          <a:p>
            <a:pPr>
              <a:buNone/>
            </a:pPr>
            <a:endParaRPr lang="ru-RU" sz="3600" dirty="0" smtClean="0">
              <a:solidFill>
                <a:srgbClr val="C00000"/>
              </a:solidFill>
              <a:latin typeface="Arial Black" pitchFamily="34" charset="0"/>
            </a:endParaRPr>
          </a:p>
          <a:p>
            <a:pPr>
              <a:buNone/>
            </a:pPr>
            <a:r>
              <a:rPr lang="ru-RU" sz="3600" dirty="0" smtClean="0">
                <a:solidFill>
                  <a:srgbClr val="C00000"/>
                </a:solidFill>
                <a:latin typeface="Arial Black" pitchFamily="34" charset="0"/>
              </a:rPr>
              <a:t>Пожалуйста , помните!</a:t>
            </a:r>
            <a:endParaRPr lang="ru-RU" sz="3600" dirty="0">
              <a:solidFill>
                <a:srgbClr val="C0000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User\Рабочий стол\Сталинград\omolrokhro9web9w777.jpg"/>
          <p:cNvPicPr>
            <a:picLocks noGrp="1" noChangeAspect="1" noChangeArrowheads="1"/>
          </p:cNvPicPr>
          <p:nvPr>
            <p:ph idx="1"/>
          </p:nvPr>
        </p:nvPicPr>
        <p:blipFill>
          <a:blip r:embed="rId2" cstate="print"/>
          <a:srcRect/>
          <a:stretch>
            <a:fillRect/>
          </a:stretch>
        </p:blipFill>
        <p:spPr bwMode="auto">
          <a:xfrm>
            <a:off x="-19078" y="0"/>
            <a:ext cx="9163077"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3725866"/>
          </a:xfrm>
        </p:spPr>
        <p:txBody>
          <a:bodyPr/>
          <a:lstStyle/>
          <a:p>
            <a:r>
              <a:rPr lang="ru-RU" b="1" dirty="0" smtClean="0">
                <a:latin typeface="Garamond" pitchFamily="18" charset="0"/>
              </a:rPr>
              <a:t/>
            </a:r>
            <a:br>
              <a:rPr lang="ru-RU" b="1" dirty="0" smtClean="0">
                <a:latin typeface="Garamond" pitchFamily="18" charset="0"/>
              </a:rPr>
            </a:br>
            <a:r>
              <a:rPr lang="ru-RU" b="1" dirty="0" smtClean="0">
                <a:latin typeface="Garamond" pitchFamily="18" charset="0"/>
              </a:rPr>
              <a:t/>
            </a:r>
            <a:br>
              <a:rPr lang="ru-RU" b="1" dirty="0" smtClean="0">
                <a:latin typeface="Garamond" pitchFamily="18" charset="0"/>
              </a:rPr>
            </a:br>
            <a:r>
              <a:rPr lang="ru-RU" b="1" dirty="0" smtClean="0">
                <a:latin typeface="Garamond" pitchFamily="18" charset="0"/>
              </a:rPr>
              <a:t>Спасибо за внимание!</a:t>
            </a:r>
            <a:endParaRPr lang="ru-RU" b="1" dirty="0">
              <a:latin typeface="Garamon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142984"/>
          </a:xfrm>
        </p:spPr>
        <p:txBody>
          <a:bodyPr>
            <a:normAutofit fontScale="90000"/>
          </a:bodyPr>
          <a:lstStyle/>
          <a:p>
            <a:r>
              <a:rPr lang="ru-RU" sz="2800" b="1" dirty="0" smtClean="0">
                <a:solidFill>
                  <a:srgbClr val="C00000"/>
                </a:solidFill>
                <a:latin typeface="Arial Black" pitchFamily="34" charset="0"/>
              </a:rPr>
              <a:t>Проводы </a:t>
            </a:r>
            <a:r>
              <a:rPr lang="ru-RU" sz="2800" b="1" dirty="0" err="1" smtClean="0">
                <a:solidFill>
                  <a:srgbClr val="C00000"/>
                </a:solidFill>
                <a:latin typeface="Arial Black" pitchFamily="34" charset="0"/>
              </a:rPr>
              <a:t>тогульчан</a:t>
            </a:r>
            <a:r>
              <a:rPr lang="ru-RU" sz="2800" b="1" dirty="0" smtClean="0">
                <a:solidFill>
                  <a:srgbClr val="C00000"/>
                </a:solidFill>
                <a:latin typeface="Arial Black" pitchFamily="34" charset="0"/>
              </a:rPr>
              <a:t> на фронт в первый день Великой Отечественной войны</a:t>
            </a:r>
            <a:endParaRPr lang="ru-RU" sz="2800" b="1" dirty="0">
              <a:solidFill>
                <a:srgbClr val="C00000"/>
              </a:solidFill>
              <a:latin typeface="Arial Black" pitchFamily="34" charset="0"/>
            </a:endParaRPr>
          </a:p>
        </p:txBody>
      </p:sp>
      <p:pic>
        <p:nvPicPr>
          <p:cNvPr id="4" name="Picture 2" descr="D:\Любава\Мои рисунки\img0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538" y="1142984"/>
            <a:ext cx="7462280" cy="69257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715148"/>
          </a:xfrm>
        </p:spPr>
        <p:txBody>
          <a:bodyPr numCol="2">
            <a:noAutofit/>
          </a:bodyPr>
          <a:lstStyle/>
          <a:p>
            <a:r>
              <a:rPr lang="ru-RU" sz="1600" b="1" dirty="0" smtClean="0"/>
              <a:t>Участники Сталинградского сражения (17.07.1942 –       2.02.1943)</a:t>
            </a:r>
            <a:r>
              <a:rPr lang="ru-RU" sz="1600" dirty="0" smtClean="0"/>
              <a:t/>
            </a:r>
            <a:br>
              <a:rPr lang="ru-RU" sz="1600" dirty="0" smtClean="0"/>
            </a:br>
            <a:r>
              <a:rPr lang="ru-RU" sz="1600" b="1" dirty="0" smtClean="0"/>
              <a:t>Погибли на фронте</a:t>
            </a:r>
            <a:r>
              <a:rPr lang="ru-RU" sz="1200" b="1" dirty="0" smtClean="0"/>
              <a:t/>
            </a:r>
            <a:br>
              <a:rPr lang="ru-RU" sz="1200" b="1" dirty="0" smtClean="0"/>
            </a:br>
            <a:r>
              <a:rPr lang="ru-RU" sz="1200" dirty="0" smtClean="0"/>
              <a:t/>
            </a:r>
            <a:br>
              <a:rPr lang="ru-RU" sz="1200" dirty="0" smtClean="0"/>
            </a:br>
            <a:r>
              <a:rPr lang="ru-RU" sz="1700" b="1" dirty="0" smtClean="0"/>
              <a:t>Артемьев Алексей Егорович</a:t>
            </a:r>
            <a:r>
              <a:rPr lang="ru-RU" sz="1700" dirty="0" smtClean="0"/>
              <a:t/>
            </a:r>
            <a:br>
              <a:rPr lang="ru-RU" sz="1700" dirty="0" smtClean="0"/>
            </a:br>
            <a:r>
              <a:rPr lang="ru-RU" sz="1700" b="1" dirty="0" smtClean="0"/>
              <a:t>Баскаков Михаил Афанасьевич</a:t>
            </a:r>
            <a:r>
              <a:rPr lang="ru-RU" sz="1700" dirty="0" smtClean="0"/>
              <a:t/>
            </a:r>
            <a:br>
              <a:rPr lang="ru-RU" sz="1700" dirty="0" smtClean="0"/>
            </a:br>
            <a:r>
              <a:rPr lang="ru-RU" sz="1700" b="1" dirty="0" err="1" smtClean="0"/>
              <a:t>Башарин</a:t>
            </a:r>
            <a:r>
              <a:rPr lang="ru-RU" sz="1700" b="1" dirty="0" smtClean="0"/>
              <a:t> Николай Кузьмич</a:t>
            </a:r>
            <a:r>
              <a:rPr lang="ru-RU" sz="1700" dirty="0" smtClean="0"/>
              <a:t/>
            </a:r>
            <a:br>
              <a:rPr lang="ru-RU" sz="1700" dirty="0" smtClean="0"/>
            </a:br>
            <a:r>
              <a:rPr lang="ru-RU" sz="1700" b="1" dirty="0" err="1" smtClean="0"/>
              <a:t>Бобрышев</a:t>
            </a:r>
            <a:r>
              <a:rPr lang="ru-RU" sz="1700" b="1" dirty="0" smtClean="0"/>
              <a:t> Сергей Петрович</a:t>
            </a:r>
            <a:r>
              <a:rPr lang="ru-RU" sz="1700" dirty="0" smtClean="0"/>
              <a:t/>
            </a:r>
            <a:br>
              <a:rPr lang="ru-RU" sz="1700" dirty="0" smtClean="0"/>
            </a:br>
            <a:r>
              <a:rPr lang="ru-RU" sz="1700" b="1" dirty="0" smtClean="0"/>
              <a:t>Бочкарёв Иван Кириллович</a:t>
            </a:r>
            <a:r>
              <a:rPr lang="ru-RU" sz="1700" dirty="0" smtClean="0"/>
              <a:t/>
            </a:r>
            <a:br>
              <a:rPr lang="ru-RU" sz="1700" dirty="0" smtClean="0"/>
            </a:br>
            <a:r>
              <a:rPr lang="ru-RU" sz="1700" b="1" dirty="0" err="1" smtClean="0"/>
              <a:t>Буланкин</a:t>
            </a:r>
            <a:r>
              <a:rPr lang="ru-RU" sz="1700" b="1" dirty="0" smtClean="0"/>
              <a:t> Василий Леонтьевич</a:t>
            </a:r>
            <a:r>
              <a:rPr lang="ru-RU" sz="1700" dirty="0" smtClean="0"/>
              <a:t/>
            </a:r>
            <a:br>
              <a:rPr lang="ru-RU" sz="1700" dirty="0" smtClean="0"/>
            </a:br>
            <a:r>
              <a:rPr lang="ru-RU" sz="1700" b="1" dirty="0" smtClean="0"/>
              <a:t>Бычков Иван Александрович</a:t>
            </a:r>
            <a:r>
              <a:rPr lang="ru-RU" sz="1700" dirty="0" smtClean="0"/>
              <a:t/>
            </a:r>
            <a:br>
              <a:rPr lang="ru-RU" sz="1700" dirty="0" smtClean="0"/>
            </a:br>
            <a:r>
              <a:rPr lang="ru-RU" sz="1700" b="1" dirty="0" err="1" smtClean="0"/>
              <a:t>Валекжанин</a:t>
            </a:r>
            <a:r>
              <a:rPr lang="ru-RU" sz="1700" b="1" dirty="0" smtClean="0"/>
              <a:t> Николай Филиппович</a:t>
            </a:r>
            <a:r>
              <a:rPr lang="ru-RU" sz="1700" dirty="0" smtClean="0"/>
              <a:t/>
            </a:r>
            <a:br>
              <a:rPr lang="ru-RU" sz="1700" dirty="0" smtClean="0"/>
            </a:br>
            <a:r>
              <a:rPr lang="ru-RU" sz="1700" b="1" dirty="0" err="1" smtClean="0"/>
              <a:t>Веселков</a:t>
            </a:r>
            <a:r>
              <a:rPr lang="ru-RU" sz="1700" b="1" dirty="0" smtClean="0"/>
              <a:t> Василий Михайлович</a:t>
            </a:r>
            <a:r>
              <a:rPr lang="ru-RU" sz="1700" dirty="0" smtClean="0"/>
              <a:t/>
            </a:r>
            <a:br>
              <a:rPr lang="ru-RU" sz="1700" dirty="0" smtClean="0"/>
            </a:br>
            <a:r>
              <a:rPr lang="ru-RU" sz="1700" b="1" dirty="0" smtClean="0"/>
              <a:t>Гордеев Михаил Иосифович</a:t>
            </a:r>
            <a:r>
              <a:rPr lang="ru-RU" sz="1700" dirty="0" smtClean="0"/>
              <a:t/>
            </a:r>
            <a:br>
              <a:rPr lang="ru-RU" sz="1700" dirty="0" smtClean="0"/>
            </a:br>
            <a:r>
              <a:rPr lang="ru-RU" sz="1700" b="1" dirty="0" smtClean="0"/>
              <a:t>Дегтярев Пётр Андреевич</a:t>
            </a:r>
            <a:r>
              <a:rPr lang="ru-RU" sz="1700" dirty="0" smtClean="0"/>
              <a:t/>
            </a:r>
            <a:br>
              <a:rPr lang="ru-RU" sz="1700" dirty="0" smtClean="0"/>
            </a:br>
            <a:r>
              <a:rPr lang="ru-RU" sz="1700" b="1" dirty="0" smtClean="0"/>
              <a:t>Дерябин Павел Андреевич</a:t>
            </a:r>
            <a:r>
              <a:rPr lang="ru-RU" sz="1700" dirty="0" smtClean="0"/>
              <a:t/>
            </a:r>
            <a:br>
              <a:rPr lang="ru-RU" sz="1700" dirty="0" smtClean="0"/>
            </a:br>
            <a:r>
              <a:rPr lang="ru-RU" sz="1700" b="1" dirty="0" err="1" smtClean="0"/>
              <a:t>Дунькин</a:t>
            </a:r>
            <a:r>
              <a:rPr lang="ru-RU" sz="1700" b="1" dirty="0" smtClean="0"/>
              <a:t> Яков Дмитриевич</a:t>
            </a:r>
            <a:r>
              <a:rPr lang="ru-RU" sz="1700" dirty="0" smtClean="0"/>
              <a:t/>
            </a:r>
            <a:br>
              <a:rPr lang="ru-RU" sz="1700" dirty="0" smtClean="0"/>
            </a:br>
            <a:r>
              <a:rPr lang="ru-RU" sz="1700" b="1" dirty="0" err="1" smtClean="0"/>
              <a:t>Дуплинский</a:t>
            </a:r>
            <a:r>
              <a:rPr lang="ru-RU" sz="1700" b="1" dirty="0" smtClean="0"/>
              <a:t> Яков Павлович</a:t>
            </a:r>
            <a:r>
              <a:rPr lang="ru-RU" sz="1700" dirty="0" smtClean="0"/>
              <a:t/>
            </a:r>
            <a:br>
              <a:rPr lang="ru-RU" sz="1700" dirty="0" smtClean="0"/>
            </a:br>
            <a:r>
              <a:rPr lang="ru-RU" sz="1700" b="1" dirty="0" smtClean="0"/>
              <a:t>Зеленчук Данил Данилович</a:t>
            </a:r>
            <a:r>
              <a:rPr lang="ru-RU" sz="1700" dirty="0" smtClean="0"/>
              <a:t/>
            </a:r>
            <a:br>
              <a:rPr lang="ru-RU" sz="1700" dirty="0" smtClean="0"/>
            </a:br>
            <a:r>
              <a:rPr lang="ru-RU" sz="1700" b="1" dirty="0" smtClean="0"/>
              <a:t>Казаков Илья Анисимович</a:t>
            </a:r>
            <a:r>
              <a:rPr lang="ru-RU" sz="1700" dirty="0" smtClean="0"/>
              <a:t/>
            </a:r>
            <a:br>
              <a:rPr lang="ru-RU" sz="1700" dirty="0" smtClean="0"/>
            </a:br>
            <a:r>
              <a:rPr lang="ru-RU" sz="1700" b="1" dirty="0" smtClean="0"/>
              <a:t>Козлов Александр Иванович</a:t>
            </a:r>
            <a:r>
              <a:rPr lang="ru-RU" sz="1700" dirty="0" smtClean="0"/>
              <a:t/>
            </a:r>
            <a:br>
              <a:rPr lang="ru-RU" sz="1700" dirty="0" smtClean="0"/>
            </a:br>
            <a:r>
              <a:rPr lang="ru-RU" sz="1700" b="1" dirty="0" err="1" smtClean="0"/>
              <a:t>Каледин</a:t>
            </a:r>
            <a:r>
              <a:rPr lang="ru-RU" sz="1700" b="1" dirty="0" smtClean="0"/>
              <a:t> Василий Фёдорович</a:t>
            </a:r>
            <a:r>
              <a:rPr lang="ru-RU" sz="1700" dirty="0" smtClean="0"/>
              <a:t/>
            </a:r>
            <a:br>
              <a:rPr lang="ru-RU" sz="1700" dirty="0" smtClean="0"/>
            </a:br>
            <a:r>
              <a:rPr lang="ru-RU" sz="1700" b="1" dirty="0" smtClean="0"/>
              <a:t>Ключников Кузьма Дмитриевич</a:t>
            </a:r>
            <a:r>
              <a:rPr lang="ru-RU" sz="1700" dirty="0" smtClean="0"/>
              <a:t/>
            </a:r>
            <a:br>
              <a:rPr lang="ru-RU" sz="1700" dirty="0" smtClean="0"/>
            </a:br>
            <a:r>
              <a:rPr lang="ru-RU" sz="1700" b="1" dirty="0" err="1" smtClean="0"/>
              <a:t>Кочетыгов</a:t>
            </a:r>
            <a:r>
              <a:rPr lang="ru-RU" sz="1700" b="1" dirty="0" smtClean="0"/>
              <a:t> Яков Петрович</a:t>
            </a:r>
            <a:r>
              <a:rPr lang="ru-RU" sz="1700" dirty="0" smtClean="0"/>
              <a:t/>
            </a:r>
            <a:br>
              <a:rPr lang="ru-RU" sz="1700" dirty="0" smtClean="0"/>
            </a:br>
            <a:r>
              <a:rPr lang="ru-RU" sz="1700" b="1" dirty="0" smtClean="0"/>
              <a:t>Кречетов Дмитрий Васильевич</a:t>
            </a:r>
            <a:r>
              <a:rPr lang="ru-RU" sz="1700" dirty="0" smtClean="0"/>
              <a:t/>
            </a:r>
            <a:br>
              <a:rPr lang="ru-RU" sz="1700" dirty="0" smtClean="0"/>
            </a:br>
            <a:r>
              <a:rPr lang="ru-RU" sz="1700" dirty="0" smtClean="0"/>
              <a:t/>
            </a:r>
            <a:br>
              <a:rPr lang="ru-RU" sz="1700" dirty="0" smtClean="0"/>
            </a:br>
            <a:r>
              <a:rPr lang="ru-RU" sz="1700" dirty="0" smtClean="0"/>
              <a:t/>
            </a:r>
            <a:br>
              <a:rPr lang="ru-RU" sz="1700" dirty="0" smtClean="0"/>
            </a:br>
            <a:r>
              <a:rPr lang="ru-RU" sz="1700" dirty="0" smtClean="0"/>
              <a:t/>
            </a:r>
            <a:br>
              <a:rPr lang="ru-RU" sz="1700" dirty="0" smtClean="0"/>
            </a:br>
            <a:r>
              <a:rPr lang="ru-RU" sz="1700" dirty="0" smtClean="0"/>
              <a:t/>
            </a:r>
            <a:br>
              <a:rPr lang="ru-RU" sz="1700" dirty="0" smtClean="0"/>
            </a:br>
            <a:r>
              <a:rPr lang="ru-RU" sz="1700" dirty="0" smtClean="0"/>
              <a:t/>
            </a:r>
            <a:br>
              <a:rPr lang="ru-RU" sz="1700" dirty="0" smtClean="0"/>
            </a:br>
            <a:r>
              <a:rPr lang="ru-RU" sz="1700" dirty="0" smtClean="0"/>
              <a:t/>
            </a:r>
            <a:br>
              <a:rPr lang="ru-RU" sz="1700" dirty="0" smtClean="0"/>
            </a:br>
            <a:r>
              <a:rPr lang="ru-RU" sz="1700" b="1" dirty="0" smtClean="0"/>
              <a:t>Круглов Пётр Григорьевич</a:t>
            </a:r>
            <a:r>
              <a:rPr lang="ru-RU" sz="1700" dirty="0" smtClean="0"/>
              <a:t/>
            </a:r>
            <a:br>
              <a:rPr lang="ru-RU" sz="1700" dirty="0" smtClean="0"/>
            </a:br>
            <a:r>
              <a:rPr lang="ru-RU" sz="1700" b="1" dirty="0" smtClean="0"/>
              <a:t>Кузнецов Яков Николаевич</a:t>
            </a:r>
            <a:r>
              <a:rPr lang="ru-RU" sz="1700" dirty="0" smtClean="0"/>
              <a:t/>
            </a:r>
            <a:br>
              <a:rPr lang="ru-RU" sz="1700" dirty="0" smtClean="0"/>
            </a:br>
            <a:r>
              <a:rPr lang="ru-RU" sz="1700" b="1" dirty="0" smtClean="0"/>
              <a:t>Куликов Василий Семёнович</a:t>
            </a:r>
            <a:r>
              <a:rPr lang="ru-RU" sz="1700" dirty="0" smtClean="0"/>
              <a:t/>
            </a:r>
            <a:br>
              <a:rPr lang="ru-RU" sz="1700" dirty="0" smtClean="0"/>
            </a:br>
            <a:r>
              <a:rPr lang="ru-RU" sz="1700" b="1" dirty="0" smtClean="0"/>
              <a:t>Куликов Пётр Семёнович</a:t>
            </a:r>
            <a:r>
              <a:rPr lang="ru-RU" sz="1700" dirty="0" smtClean="0"/>
              <a:t/>
            </a:r>
            <a:br>
              <a:rPr lang="ru-RU" sz="1700" dirty="0" smtClean="0"/>
            </a:br>
            <a:r>
              <a:rPr lang="ru-RU" sz="1700" b="1" dirty="0" err="1" smtClean="0"/>
              <a:t>Кутергин</a:t>
            </a:r>
            <a:r>
              <a:rPr lang="ru-RU" sz="1700" b="1" dirty="0" smtClean="0"/>
              <a:t> Михаил Васильевич</a:t>
            </a:r>
            <a:r>
              <a:rPr lang="ru-RU" sz="1700" dirty="0" smtClean="0"/>
              <a:t/>
            </a:r>
            <a:br>
              <a:rPr lang="ru-RU" sz="1700" dirty="0" smtClean="0"/>
            </a:br>
            <a:r>
              <a:rPr lang="ru-RU" sz="1700" b="1" dirty="0" err="1" smtClean="0"/>
              <a:t>Маенков</a:t>
            </a:r>
            <a:r>
              <a:rPr lang="ru-RU" sz="1700" b="1" dirty="0" smtClean="0"/>
              <a:t> Пётр Степанович</a:t>
            </a:r>
            <a:r>
              <a:rPr lang="ru-RU" sz="1700" dirty="0" smtClean="0"/>
              <a:t/>
            </a:r>
            <a:br>
              <a:rPr lang="ru-RU" sz="1700" dirty="0" smtClean="0"/>
            </a:br>
            <a:r>
              <a:rPr lang="ru-RU" sz="1700" b="1" dirty="0" smtClean="0"/>
              <a:t>Макаров Афанасий Яковлевич</a:t>
            </a:r>
            <a:r>
              <a:rPr lang="ru-RU" sz="1700" dirty="0" smtClean="0"/>
              <a:t/>
            </a:r>
            <a:br>
              <a:rPr lang="ru-RU" sz="1700" dirty="0" smtClean="0"/>
            </a:br>
            <a:r>
              <a:rPr lang="ru-RU" sz="1700" b="1" dirty="0" smtClean="0"/>
              <a:t>Мальцев Николай Иванович</a:t>
            </a:r>
            <a:r>
              <a:rPr lang="ru-RU" sz="1700" dirty="0" smtClean="0"/>
              <a:t/>
            </a:r>
            <a:br>
              <a:rPr lang="ru-RU" sz="1700" dirty="0" smtClean="0"/>
            </a:br>
            <a:r>
              <a:rPr lang="ru-RU" sz="1700" b="1" dirty="0" err="1" smtClean="0"/>
              <a:t>Никитеев</a:t>
            </a:r>
            <a:r>
              <a:rPr lang="ru-RU" sz="1700" b="1" dirty="0" smtClean="0"/>
              <a:t> Филипп </a:t>
            </a:r>
            <a:r>
              <a:rPr lang="ru-RU" sz="1700" b="1" dirty="0" err="1" smtClean="0"/>
              <a:t>Емельянович</a:t>
            </a:r>
            <a:r>
              <a:rPr lang="ru-RU" sz="1700" dirty="0" smtClean="0"/>
              <a:t/>
            </a:r>
            <a:br>
              <a:rPr lang="ru-RU" sz="1700" dirty="0" smtClean="0"/>
            </a:br>
            <a:r>
              <a:rPr lang="ru-RU" sz="1700" b="1" dirty="0" smtClean="0"/>
              <a:t>Ознобихин Ефим Фёдорович</a:t>
            </a:r>
            <a:r>
              <a:rPr lang="ru-RU" sz="1700" dirty="0" smtClean="0"/>
              <a:t/>
            </a:r>
            <a:br>
              <a:rPr lang="ru-RU" sz="1700" dirty="0" smtClean="0"/>
            </a:br>
            <a:r>
              <a:rPr lang="ru-RU" sz="1700" b="1" dirty="0" smtClean="0"/>
              <a:t>Смородин Павел Иванович</a:t>
            </a:r>
            <a:r>
              <a:rPr lang="ru-RU" sz="1700" dirty="0" smtClean="0"/>
              <a:t/>
            </a:r>
            <a:br>
              <a:rPr lang="ru-RU" sz="1700" dirty="0" smtClean="0"/>
            </a:br>
            <a:r>
              <a:rPr lang="ru-RU" sz="1700" b="1" dirty="0" err="1" smtClean="0"/>
              <a:t>Перевертаев</a:t>
            </a:r>
            <a:r>
              <a:rPr lang="ru-RU" sz="1700" b="1" dirty="0" smtClean="0"/>
              <a:t> Фёдор Иванович</a:t>
            </a:r>
            <a:r>
              <a:rPr lang="ru-RU" sz="1700" dirty="0" smtClean="0"/>
              <a:t/>
            </a:r>
            <a:br>
              <a:rPr lang="ru-RU" sz="1700" dirty="0" smtClean="0"/>
            </a:br>
            <a:r>
              <a:rPr lang="ru-RU" sz="1700" b="1" dirty="0" smtClean="0"/>
              <a:t>Романов Иван Алексеевич</a:t>
            </a:r>
            <a:r>
              <a:rPr lang="ru-RU" sz="1700" dirty="0" smtClean="0"/>
              <a:t/>
            </a:r>
            <a:br>
              <a:rPr lang="ru-RU" sz="1700" dirty="0" smtClean="0"/>
            </a:br>
            <a:r>
              <a:rPr lang="ru-RU" sz="1700" b="1" dirty="0" smtClean="0"/>
              <a:t>Сидоров Валентин Алексеевич</a:t>
            </a:r>
            <a:r>
              <a:rPr lang="ru-RU" sz="1700" dirty="0" smtClean="0"/>
              <a:t/>
            </a:r>
            <a:br>
              <a:rPr lang="ru-RU" sz="1700" dirty="0" smtClean="0"/>
            </a:br>
            <a:r>
              <a:rPr lang="ru-RU" sz="1700" b="1" dirty="0" smtClean="0"/>
              <a:t>Сидоркин Александр Фёдорович</a:t>
            </a:r>
            <a:r>
              <a:rPr lang="ru-RU" sz="1700" dirty="0" smtClean="0"/>
              <a:t/>
            </a:r>
            <a:br>
              <a:rPr lang="ru-RU" sz="1700" dirty="0" smtClean="0"/>
            </a:br>
            <a:r>
              <a:rPr lang="ru-RU" sz="1700" b="1" dirty="0" err="1" smtClean="0"/>
              <a:t>Стульников</a:t>
            </a:r>
            <a:r>
              <a:rPr lang="ru-RU" sz="1700" b="1" dirty="0" smtClean="0"/>
              <a:t> Иван Николаевич</a:t>
            </a:r>
            <a:r>
              <a:rPr lang="ru-RU" sz="1700" dirty="0" smtClean="0"/>
              <a:t/>
            </a:r>
            <a:br>
              <a:rPr lang="ru-RU" sz="1700" dirty="0" smtClean="0"/>
            </a:br>
            <a:r>
              <a:rPr lang="ru-RU" sz="1700" b="1" dirty="0" err="1" smtClean="0"/>
              <a:t>Шеренин</a:t>
            </a:r>
            <a:r>
              <a:rPr lang="ru-RU" sz="1700" b="1" dirty="0" smtClean="0"/>
              <a:t> Александр Матвеевич</a:t>
            </a:r>
            <a:r>
              <a:rPr lang="ru-RU" sz="1700" dirty="0" smtClean="0"/>
              <a:t/>
            </a:r>
            <a:br>
              <a:rPr lang="ru-RU" sz="1700" dirty="0" smtClean="0"/>
            </a:br>
            <a:r>
              <a:rPr lang="ru-RU" sz="1700" b="1" dirty="0" smtClean="0"/>
              <a:t>Шутов Илья Иванович</a:t>
            </a:r>
            <a:r>
              <a:rPr lang="ru-RU" sz="1700" dirty="0" smtClean="0"/>
              <a:t/>
            </a:r>
            <a:br>
              <a:rPr lang="ru-RU" sz="1700" dirty="0" smtClean="0"/>
            </a:br>
            <a:endParaRPr lang="ru-RU" sz="17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583254"/>
          </a:xfrm>
        </p:spPr>
        <p:txBody>
          <a:bodyPr>
            <a:normAutofit fontScale="90000"/>
          </a:bodyPr>
          <a:lstStyle/>
          <a:p>
            <a:pPr marL="514350" indent="-514350"/>
            <a:r>
              <a:rPr lang="ru-RU" sz="2700" b="1" dirty="0" smtClean="0">
                <a:solidFill>
                  <a:srgbClr val="C00000"/>
                </a:solidFill>
              </a:rPr>
              <a:t>       Вернулись домой.</a:t>
            </a:r>
            <a:r>
              <a:rPr lang="ru-RU" sz="2700" dirty="0" smtClean="0"/>
              <a:t/>
            </a:r>
            <a:br>
              <a:rPr lang="ru-RU" sz="2700" dirty="0" smtClean="0"/>
            </a:br>
            <a:r>
              <a:rPr lang="ru-RU" sz="2700" dirty="0" smtClean="0"/>
              <a:t>      </a:t>
            </a:r>
            <a:r>
              <a:rPr lang="ru-RU" sz="2000" b="1" dirty="0" smtClean="0"/>
              <a:t>Бычков Илья Иванович</a:t>
            </a:r>
            <a:r>
              <a:rPr lang="ru-RU" sz="2000" dirty="0" smtClean="0"/>
              <a:t/>
            </a:r>
            <a:br>
              <a:rPr lang="ru-RU" sz="2000" dirty="0" smtClean="0"/>
            </a:br>
            <a:r>
              <a:rPr lang="ru-RU" sz="2000" dirty="0" smtClean="0"/>
              <a:t>        </a:t>
            </a:r>
            <a:r>
              <a:rPr lang="ru-RU" sz="2000" b="1" dirty="0" err="1" smtClean="0"/>
              <a:t>Кибо</a:t>
            </a:r>
            <a:r>
              <a:rPr lang="ru-RU" sz="2000" b="1" dirty="0" smtClean="0"/>
              <a:t> Сергей Петрович</a:t>
            </a:r>
            <a:r>
              <a:rPr lang="ru-RU" sz="2000" dirty="0" smtClean="0"/>
              <a:t/>
            </a:r>
            <a:br>
              <a:rPr lang="ru-RU" sz="2000" dirty="0" smtClean="0"/>
            </a:br>
            <a:r>
              <a:rPr lang="ru-RU" sz="2000" dirty="0" smtClean="0"/>
              <a:t>        </a:t>
            </a:r>
            <a:r>
              <a:rPr lang="ru-RU" sz="2000" b="1" dirty="0" smtClean="0"/>
              <a:t>Копосов Александр Михайлович</a:t>
            </a:r>
            <a:r>
              <a:rPr lang="ru-RU" sz="2000" dirty="0" smtClean="0"/>
              <a:t/>
            </a:r>
            <a:br>
              <a:rPr lang="ru-RU" sz="2000" dirty="0" smtClean="0"/>
            </a:br>
            <a:r>
              <a:rPr lang="ru-RU" sz="2000" dirty="0" smtClean="0"/>
              <a:t>        </a:t>
            </a:r>
            <a:r>
              <a:rPr lang="ru-RU" sz="2000" b="1" dirty="0" err="1" smtClean="0"/>
              <a:t>Костенков</a:t>
            </a:r>
            <a:r>
              <a:rPr lang="ru-RU" sz="2000" b="1" dirty="0" smtClean="0"/>
              <a:t> Филарет Фёдорович</a:t>
            </a:r>
            <a:r>
              <a:rPr lang="ru-RU" sz="2000" dirty="0" smtClean="0"/>
              <a:t/>
            </a:r>
            <a:br>
              <a:rPr lang="ru-RU" sz="2000" dirty="0" smtClean="0"/>
            </a:br>
            <a:r>
              <a:rPr lang="ru-RU" sz="2000" dirty="0" smtClean="0"/>
              <a:t>        </a:t>
            </a:r>
            <a:r>
              <a:rPr lang="ru-RU" sz="2000" b="1" dirty="0" err="1" smtClean="0"/>
              <a:t>Лучшев</a:t>
            </a:r>
            <a:r>
              <a:rPr lang="ru-RU" sz="2000" b="1" dirty="0" smtClean="0"/>
              <a:t> Семён Иванович</a:t>
            </a:r>
            <a:r>
              <a:rPr lang="ru-RU" sz="2000" dirty="0" smtClean="0"/>
              <a:t/>
            </a:r>
            <a:br>
              <a:rPr lang="ru-RU" sz="2000" dirty="0" smtClean="0"/>
            </a:br>
            <a:r>
              <a:rPr lang="ru-RU" sz="2000" dirty="0" smtClean="0"/>
              <a:t>        </a:t>
            </a:r>
            <a:r>
              <a:rPr lang="ru-RU" sz="2000" b="1" dirty="0" smtClean="0"/>
              <a:t>Савинцев Пётр Николаевич</a:t>
            </a:r>
            <a:r>
              <a:rPr lang="ru-RU" sz="2000" dirty="0" smtClean="0"/>
              <a:t/>
            </a:r>
            <a:br>
              <a:rPr lang="ru-RU" sz="2000" dirty="0" smtClean="0"/>
            </a:br>
            <a:r>
              <a:rPr lang="ru-RU" sz="2000" dirty="0" smtClean="0"/>
              <a:t>        </a:t>
            </a:r>
            <a:r>
              <a:rPr lang="ru-RU" sz="2000" b="1" dirty="0" err="1" smtClean="0"/>
              <a:t>Тырыкин</a:t>
            </a:r>
            <a:r>
              <a:rPr lang="ru-RU" sz="2000" b="1" dirty="0" smtClean="0"/>
              <a:t> Никифор Алексеевич</a:t>
            </a:r>
            <a:r>
              <a:rPr lang="ru-RU" sz="2000" dirty="0" smtClean="0"/>
              <a:t/>
            </a:r>
            <a:br>
              <a:rPr lang="ru-RU" sz="2000" dirty="0" smtClean="0"/>
            </a:br>
            <a:r>
              <a:rPr lang="ru-RU" sz="2000" dirty="0" smtClean="0"/>
              <a:t>        </a:t>
            </a:r>
            <a:r>
              <a:rPr lang="ru-RU" sz="2000" b="1" dirty="0" err="1" smtClean="0"/>
              <a:t>Целоусов</a:t>
            </a:r>
            <a:r>
              <a:rPr lang="ru-RU" sz="2000" b="1" dirty="0" smtClean="0"/>
              <a:t> Пётр Сергеевич</a:t>
            </a:r>
            <a:r>
              <a:rPr lang="ru-RU" sz="2000" dirty="0" smtClean="0"/>
              <a:t/>
            </a:r>
            <a:br>
              <a:rPr lang="ru-RU" sz="2000" dirty="0" smtClean="0"/>
            </a:br>
            <a:r>
              <a:rPr lang="ru-RU" sz="2000" dirty="0" smtClean="0"/>
              <a:t>        </a:t>
            </a:r>
            <a:r>
              <a:rPr lang="ru-RU" sz="2000" b="1" dirty="0" err="1" smtClean="0"/>
              <a:t>Яринский</a:t>
            </a:r>
            <a:r>
              <a:rPr lang="ru-RU" sz="2000" b="1" dirty="0" smtClean="0"/>
              <a:t> Николай Фёдорович</a:t>
            </a:r>
            <a:r>
              <a:rPr lang="ru-RU" sz="2000" dirty="0" smtClean="0"/>
              <a:t/>
            </a:r>
            <a:br>
              <a:rPr lang="ru-RU" sz="2000" dirty="0" smtClean="0"/>
            </a:br>
            <a:r>
              <a:rPr lang="ru-RU" sz="2000" dirty="0" smtClean="0"/>
              <a:t>        </a:t>
            </a:r>
            <a:r>
              <a:rPr lang="ru-RU" sz="2000" b="1" dirty="0" smtClean="0"/>
              <a:t>Антипин Геннадий Васильевич</a:t>
            </a:r>
            <a:r>
              <a:rPr lang="ru-RU" sz="2000" dirty="0" smtClean="0"/>
              <a:t/>
            </a:r>
            <a:br>
              <a:rPr lang="ru-RU" sz="2000" dirty="0" smtClean="0"/>
            </a:br>
            <a:r>
              <a:rPr lang="ru-RU" sz="2000" dirty="0" smtClean="0"/>
              <a:t>        </a:t>
            </a:r>
            <a:r>
              <a:rPr lang="ru-RU" sz="2000" b="1" dirty="0" smtClean="0"/>
              <a:t>Аксёнов Иван </a:t>
            </a:r>
            <a:r>
              <a:rPr lang="ru-RU" sz="2000" b="1" dirty="0" err="1" smtClean="0"/>
              <a:t>Евлампьевич</a:t>
            </a:r>
            <a:r>
              <a:rPr lang="ru-RU" sz="2000" dirty="0" smtClean="0"/>
              <a:t/>
            </a:r>
            <a:br>
              <a:rPr lang="ru-RU" sz="2000" dirty="0" smtClean="0"/>
            </a:br>
            <a:r>
              <a:rPr lang="ru-RU" sz="2000" dirty="0" smtClean="0"/>
              <a:t>        </a:t>
            </a:r>
            <a:r>
              <a:rPr lang="ru-RU" sz="2000" b="1" dirty="0" err="1" smtClean="0"/>
              <a:t>Карагашев</a:t>
            </a:r>
            <a:r>
              <a:rPr lang="ru-RU" sz="2000" b="1" dirty="0" smtClean="0"/>
              <a:t> Михаил Александрович</a:t>
            </a:r>
            <a:r>
              <a:rPr lang="ru-RU" sz="2000" dirty="0" smtClean="0"/>
              <a:t/>
            </a:r>
            <a:br>
              <a:rPr lang="ru-RU" sz="2000" dirty="0" smtClean="0"/>
            </a:br>
            <a:r>
              <a:rPr lang="ru-RU" sz="2000" dirty="0" smtClean="0"/>
              <a:t>        </a:t>
            </a:r>
            <a:r>
              <a:rPr lang="ru-RU" sz="2000" b="1" dirty="0" smtClean="0"/>
              <a:t>Казанцев</a:t>
            </a:r>
            <a:r>
              <a:rPr lang="ru-RU" sz="2000" dirty="0" smtClean="0"/>
              <a:t>  </a:t>
            </a:r>
            <a:r>
              <a:rPr lang="ru-RU" sz="2000" b="1" dirty="0" smtClean="0"/>
              <a:t>Иннокентий Андреевич</a:t>
            </a:r>
            <a:r>
              <a:rPr lang="ru-RU" sz="2000" dirty="0" smtClean="0"/>
              <a:t/>
            </a:r>
            <a:br>
              <a:rPr lang="ru-RU" sz="2000" dirty="0" smtClean="0"/>
            </a:br>
            <a:r>
              <a:rPr lang="ru-RU" sz="2000" dirty="0" smtClean="0"/>
              <a:t>        </a:t>
            </a:r>
            <a:r>
              <a:rPr lang="ru-RU" sz="2000" b="1" dirty="0" err="1" smtClean="0"/>
              <a:t>Конзычаков</a:t>
            </a:r>
            <a:r>
              <a:rPr lang="ru-RU" sz="2000" b="1" dirty="0" smtClean="0"/>
              <a:t> Николай Ефимович</a:t>
            </a:r>
            <a:r>
              <a:rPr lang="ru-RU" sz="2000" dirty="0" smtClean="0"/>
              <a:t/>
            </a:r>
            <a:br>
              <a:rPr lang="ru-RU" sz="2000" dirty="0" smtClean="0"/>
            </a:br>
            <a:r>
              <a:rPr lang="ru-RU" sz="2000" dirty="0" smtClean="0"/>
              <a:t>        </a:t>
            </a:r>
            <a:r>
              <a:rPr lang="ru-RU" sz="2000" b="1" dirty="0" smtClean="0"/>
              <a:t>Куркин Михаил Алексеевич</a:t>
            </a:r>
            <a:r>
              <a:rPr lang="ru-RU" sz="2000" dirty="0" smtClean="0"/>
              <a:t/>
            </a:r>
            <a:br>
              <a:rPr lang="ru-RU" sz="2000" dirty="0" smtClean="0"/>
            </a:br>
            <a:r>
              <a:rPr lang="ru-RU" sz="2000" dirty="0" smtClean="0"/>
              <a:t>        </a:t>
            </a:r>
            <a:r>
              <a:rPr lang="ru-RU" sz="2000" b="1" dirty="0" err="1" smtClean="0"/>
              <a:t>Пащинский</a:t>
            </a:r>
            <a:r>
              <a:rPr lang="ru-RU" sz="2000" b="1" dirty="0" smtClean="0"/>
              <a:t> Фёдор Дмитриевич</a:t>
            </a:r>
            <a:r>
              <a:rPr lang="ru-RU" sz="2000" dirty="0" smtClean="0"/>
              <a:t/>
            </a:r>
            <a:br>
              <a:rPr lang="ru-RU" sz="2000" dirty="0" smtClean="0"/>
            </a:br>
            <a:r>
              <a:rPr lang="ru-RU" sz="2000" dirty="0" smtClean="0"/>
              <a:t>        </a:t>
            </a:r>
            <a:r>
              <a:rPr lang="ru-RU" sz="2000" b="1" dirty="0" smtClean="0"/>
              <a:t>Титов Алексей Степанович</a:t>
            </a:r>
            <a:r>
              <a:rPr lang="ru-RU" sz="2000" dirty="0" smtClean="0"/>
              <a:t/>
            </a:r>
            <a:br>
              <a:rPr lang="ru-RU" sz="2000" dirty="0" smtClean="0"/>
            </a:br>
            <a:r>
              <a:rPr lang="ru-RU" sz="2000" dirty="0" smtClean="0"/>
              <a:t>        </a:t>
            </a:r>
            <a:r>
              <a:rPr lang="ru-RU" sz="2000" b="1" dirty="0" err="1" smtClean="0"/>
              <a:t>Щелканов</a:t>
            </a:r>
            <a:r>
              <a:rPr lang="ru-RU" sz="2000" b="1" dirty="0" smtClean="0"/>
              <a:t> Василий </a:t>
            </a:r>
            <a:r>
              <a:rPr lang="ru-RU" sz="2000" b="1" dirty="0" err="1" smtClean="0"/>
              <a:t>Севастьянович</a:t>
            </a:r>
            <a:r>
              <a:rPr lang="ru-RU" sz="2000" dirty="0" smtClean="0"/>
              <a:t/>
            </a:r>
            <a:br>
              <a:rPr lang="ru-RU" sz="2000" dirty="0" smtClean="0"/>
            </a:br>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b="1" dirty="0" smtClean="0"/>
              <a:t>      «Ни шагу назад !»</a:t>
            </a:r>
            <a:endParaRPr lang="ru-RU" dirty="0"/>
          </a:p>
        </p:txBody>
      </p:sp>
      <p:pic>
        <p:nvPicPr>
          <p:cNvPr id="3" name="Picture 2" descr="29090644_000065"/>
          <p:cNvPicPr>
            <a:picLocks noChangeAspect="1" noChangeArrowheads="1"/>
          </p:cNvPicPr>
          <p:nvPr/>
        </p:nvPicPr>
        <p:blipFill>
          <a:blip r:embed="rId2" cstate="print"/>
          <a:srcRect/>
          <a:stretch>
            <a:fillRect/>
          </a:stretch>
        </p:blipFill>
        <p:spPr bwMode="auto">
          <a:xfrm>
            <a:off x="428596" y="1117607"/>
            <a:ext cx="7929618" cy="57833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Arial Black" pitchFamily="34" charset="0"/>
              </a:rPr>
              <a:t>Атака немецких танков отбита</a:t>
            </a:r>
            <a:endParaRPr lang="ru-RU" dirty="0">
              <a:latin typeface="Arial Black" pitchFamily="34" charset="0"/>
            </a:endParaRPr>
          </a:p>
        </p:txBody>
      </p:sp>
      <p:pic>
        <p:nvPicPr>
          <p:cNvPr id="3" name="Picture 3"/>
          <p:cNvPicPr>
            <a:picLocks noChangeAspect="1" noChangeArrowheads="1"/>
          </p:cNvPicPr>
          <p:nvPr/>
        </p:nvPicPr>
        <p:blipFill>
          <a:blip r:embed="rId2" cstate="print"/>
          <a:srcRect/>
          <a:stretch>
            <a:fillRect/>
          </a:stretch>
        </p:blipFill>
        <p:spPr bwMode="auto">
          <a:xfrm>
            <a:off x="214282" y="1827636"/>
            <a:ext cx="8929718" cy="5030364"/>
          </a:xfrm>
          <a:prstGeom prst="rect">
            <a:avLst/>
          </a:prstGeom>
          <a:noFill/>
          <a:ln w="9525">
            <a:noFill/>
            <a:round/>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TotalTime>
  <Words>383</Words>
  <Application>Microsoft Office PowerPoint</Application>
  <PresentationFormat>Экран (4:3)</PresentationFormat>
  <Paragraphs>93</Paragraphs>
  <Slides>44</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Презентация PowerPoint</vt:lpstr>
      <vt:lpstr>70 лет спустя…   Мы помним тех,  кто выстоял и победил  в той Великой  войне.</vt:lpstr>
      <vt:lpstr>Героям  Сталинградской битвы посвящается…</vt:lpstr>
      <vt:lpstr> СТАЛИНГРАДСКАЯ БИТВА Развернулась на огромной площади в 100 тысяч кв. км. Протяженность фронта 400 – 850 км.   </vt:lpstr>
      <vt:lpstr>Проводы тогульчан на фронт в первый день Великой Отечественной войны</vt:lpstr>
      <vt:lpstr>Участники Сталинградского сражения (17.07.1942 –       2.02.1943) Погибли на фронте  Артемьев Алексей Егорович Баскаков Михаил Афанасьевич Башарин Николай Кузьмич Бобрышев Сергей Петрович Бочкарёв Иван Кириллович Буланкин Василий Леонтьевич Бычков Иван Александрович Валекжанин Николай Филиппович Веселков Василий Михайлович Гордеев Михаил Иосифович Дегтярев Пётр Андреевич Дерябин Павел Андреевич Дунькин Яков Дмитриевич Дуплинский Яков Павлович Зеленчук Данил Данилович Казаков Илья Анисимович Козлов Александр Иванович Каледин Василий Фёдорович Ключников Кузьма Дмитриевич Кочетыгов Яков Петрович Кречетов Дмитрий Васильевич       Круглов Пётр Григорьевич Кузнецов Яков Николаевич Куликов Василий Семёнович Куликов Пётр Семёнович Кутергин Михаил Васильевич Маенков Пётр Степанович Макаров Афанасий Яковлевич Мальцев Николай Иванович Никитеев Филипп Емельянович Ознобихин Ефим Фёдорович Смородин Павел Иванович Перевертаев Фёдор Иванович Романов Иван Алексеевич Сидоров Валентин Алексеевич Сидоркин Александр Фёдорович Стульников Иван Николаевич Шеренин Александр Матвеевич Шутов Илья Иванович </vt:lpstr>
      <vt:lpstr>       Вернулись домой.       Бычков Илья Иванович         Кибо Сергей Петрович         Копосов Александр Михайлович         Костенков Филарет Фёдорович         Лучшев Семён Иванович         Савинцев Пётр Николаевич         Тырыкин Никифор Алексеевич         Целоусов Пётр Сергеевич         Яринский Николай Фёдорович         Антипин Геннадий Васильевич         Аксёнов Иван Евлампьевич         Карагашев Михаил Александрович         Казанцев  Иннокентий Андреевич         Конзычаков Николай Ефимович         Куркин Михаил Алексеевич         Пащинский Фёдор Дмитриевич         Титов Алексей Степанович         Щелканов Василий Севастьянович </vt:lpstr>
      <vt:lpstr>      «Ни шагу назад !»</vt:lpstr>
      <vt:lpstr>Атака немецких танков отбита</vt:lpstr>
      <vt:lpstr>Штурм Сталинграда </vt:lpstr>
      <vt:lpstr>Презентация PowerPoint</vt:lpstr>
      <vt:lpstr> Злой и упрямый, по грудь в земле,  Насмерть солдат стоял.  Знал он, что нет дороги назад –  Он защищал Сталинград. </vt:lpstr>
      <vt:lpstr>Защитники Сталинграда : Пётр Григорьевич Круглов.   Герой  Сталинградской  битвы. </vt:lpstr>
      <vt:lpstr>Кибо Сергей Петрович.  Фронтовые дороги старшего лейтенанта командира роты от  Москвы  до Сталинграда. </vt:lpstr>
      <vt:lpstr>Копосов Александр Михайлович  </vt:lpstr>
      <vt:lpstr>Презентация PowerPoint</vt:lpstr>
      <vt:lpstr>Веселков Василий Михайлович  (в центре) погиб под Сталинградом</vt:lpstr>
      <vt:lpstr>Аксёнов Иван Евлампьевич  на фронте с 1941 по 1945 гг.  </vt:lpstr>
      <vt:lpstr>Тырыкин  Никифор  Алексеевич</vt:lpstr>
      <vt:lpstr>Костенков  Филарет Фёдорович</vt:lpstr>
      <vt:lpstr>Участники  боёв под Сталинградом </vt:lpstr>
      <vt:lpstr>Победители</vt:lpstr>
      <vt:lpstr>Баскаков Михаил Афанасьевич-</vt:lpstr>
      <vt:lpstr>Тогульский музей и архив  хранят документы той Великой  войны</vt:lpstr>
      <vt:lpstr>Презентация PowerPoint</vt:lpstr>
      <vt:lpstr>Презентация PowerPoint</vt:lpstr>
      <vt:lpstr>Ветераны войны – работники Леспромхоза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Мамаевом кургане  тишина…</vt:lpstr>
      <vt:lpstr>Презентация PowerPoint</vt:lpstr>
      <vt:lpstr>Презентация PowerPoint</vt:lpstr>
      <vt:lpstr>Презентация PowerPoint</vt:lpstr>
      <vt:lpstr>Презентация PowerPoint</vt:lpstr>
      <vt:lpstr>Презентация PowerPoint</vt:lpstr>
      <vt:lpstr>  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69</cp:revision>
  <dcterms:created xsi:type="dcterms:W3CDTF">2013-01-27T05:47:01Z</dcterms:created>
  <dcterms:modified xsi:type="dcterms:W3CDTF">2014-01-06T15:26:10Z</dcterms:modified>
</cp:coreProperties>
</file>