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24744"/>
            <a:ext cx="8254426" cy="2075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НАШ КРАЕВЕДЧЕСКИЙ МУЗЕЙ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«Моя малая родина»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Интерактивная экспозиция школьного музея МБОУ «Сахаптинская СОШ», Назаровского района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Экспозиция «Поклонимся великим тем годам»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49694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Актуальность экспозиции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Всё дальше уходят от нас годы Великой Отечественной, всё меньше остаётся в живых главных свидетелей той войны – ветеранов, которые могли бы донести до нас  через живое слово всю правду о том трагическом времени.  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Из памяти людей постепенно стираются воспоминания о родственниках, сражавшихся на фронтах Великой Отечественной. Зачастую информация о том, что прадед или дед воевали, становится для некоторых ребят настоящим открытием. 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В условиях, когда теряется историческая память, принижается роль нашей страны в победе над врагом, особенно актуальной  проблемой является  </a:t>
            </a:r>
            <a:r>
              <a:rPr lang="ru-RU" sz="2000" b="1" u="sng" dirty="0" smtClean="0">
                <a:latin typeface="Calibri" pitchFamily="34" charset="0"/>
                <a:cs typeface="Calibri" pitchFamily="34" charset="0"/>
              </a:rPr>
              <a:t>проблема сохранения  исторической памяти народа. 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Чтобы сохранить  память о  земляках – участниках Великой Отечественной войны  мы и создали эту экспозицию. 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Цель экспозиции:</a:t>
            </a:r>
          </a:p>
          <a:p>
            <a:pPr algn="ctr"/>
            <a:endParaRPr lang="ru-RU" dirty="0" smtClean="0"/>
          </a:p>
          <a:p>
            <a:pPr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сохранение  памяти о земляках- участниках Великой Отечественной войны.</a:t>
            </a:r>
          </a:p>
          <a:p>
            <a:pPr algn="just"/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Задачи экспозиции:</a:t>
            </a:r>
          </a:p>
          <a:p>
            <a:pPr algn="just"/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привлечение внимания учащихся к наиболее значимым событиям Великой Отечественной через изучение боевого пути земляков;</a:t>
            </a:r>
          </a:p>
          <a:p>
            <a:pPr algn="just">
              <a:buFontTx/>
              <a:buChar char="-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организация работы по сбору материала о родственниках, жителях села, участвовавших в боевых действиях, а также тружениках тыла;</a:t>
            </a:r>
          </a:p>
          <a:p>
            <a:pPr algn="just">
              <a:buFontTx/>
              <a:buChar char="-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- воспитание  патриотизма на примерах  жизни  родственников, знакомых, односельчан.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509120"/>
            <a:ext cx="87129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Ожидаемые результаты: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вовлечение учащихся школы и их родителей в поисково-краеведческую работу;</a:t>
            </a:r>
          </a:p>
          <a:p>
            <a:pPr algn="just">
              <a:buFontTx/>
              <a:buChar char="-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повышение интереса к истории Великой Отечественной войны,  подвигу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народа</a:t>
            </a: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Тематико-экспозиционный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план экспозиции</a:t>
            </a:r>
          </a:p>
          <a:p>
            <a:pPr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Экспозиция состоит из пяти подразделов, представленных отдельными стендами:</a:t>
            </a:r>
          </a:p>
          <a:p>
            <a:pPr algn="just"/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«Вставай, страна огромная!»</a:t>
            </a:r>
          </a:p>
          <a:p>
            <a:pPr marL="342900" indent="-342900"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(стенд с изображением известного плаката)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  «Наши земляки – Герои Советского Союза»</a:t>
            </a:r>
          </a:p>
          <a:p>
            <a:pPr marL="342900" indent="-342900"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(шесть стендов (вверху) с портретами </a:t>
            </a:r>
          </a:p>
          <a:p>
            <a:pPr marL="342900" indent="-342900"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назаровцев –  Героев Советского Сою</a:t>
            </a:r>
            <a:r>
              <a:rPr lang="ru-RU" b="1" dirty="0" smtClean="0"/>
              <a:t>за)</a:t>
            </a:r>
            <a:endParaRPr lang="ru-RU" b="1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/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IMGA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24744"/>
            <a:ext cx="3072340" cy="2304255"/>
          </a:xfrm>
          <a:prstGeom prst="rect">
            <a:avLst/>
          </a:prstGeom>
        </p:spPr>
      </p:pic>
      <p:pic>
        <p:nvPicPr>
          <p:cNvPr id="4" name="Рисунок 3" descr="IMGA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933056"/>
            <a:ext cx="307234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84887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3.  «Простые солдаты Великой Победы»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( часть большого  стенда посвящена ветеранам,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которые и сегодня в строю)</a:t>
            </a: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4"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«Только  он  не вернулся из боя…»</a:t>
            </a:r>
          </a:p>
          <a:p>
            <a:pPr marL="457200" indent="-457200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(часть стенда посвящена погибшим,</a:t>
            </a:r>
          </a:p>
          <a:p>
            <a:pPr marL="457200" indent="-457200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а также пропавшим без вести) </a:t>
            </a:r>
          </a:p>
          <a:p>
            <a:pPr marL="457200" indent="-457200"/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IMGA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72816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5. «Никто не забыт, ничто не забыто…»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(стенд посвящен ветеранам, 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которые ушли из жизни в 70-80-90-е годы)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IMG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00800" cy="499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Данная экспозиция играет большую роль в воспитательно-образовательном процессе школы.  Разработана экскурсия для трех возрастных групп: младших школьников, учащихся среднего звена и старшеклассников. Материалы экспозиции используются при проведении Вахты Памяти (в мае каждого года), Уроков Мира (1 сентября), уроков из программы национально-регионального компонента и др. 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IMGA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3871979" cy="2903984"/>
          </a:xfrm>
          <a:prstGeom prst="rect">
            <a:avLst/>
          </a:prstGeom>
        </p:spPr>
      </p:pic>
      <p:pic>
        <p:nvPicPr>
          <p:cNvPr id="5" name="Рисунок 4" descr="IMG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3919984" cy="293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Говорят дети: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m_780f2a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1944216" cy="1450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908720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Илья Шереметьев, 11 класс:</a:t>
            </a:r>
          </a:p>
          <a:p>
            <a:r>
              <a:rPr lang="ru-RU" b="1" dirty="0" smtClean="0">
                <a:latin typeface="Segoe Script" pitchFamily="34" charset="0"/>
              </a:rPr>
              <a:t>В музее есть фотография моего прадеда. Он умер давно, еще до моего рождения. Но я знаю, что он воевал и сделал всё, чтобы на земле был мир…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z_02bd7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348880"/>
            <a:ext cx="1491630" cy="1988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2636912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Светлана Гущина, выпускница школы:</a:t>
            </a:r>
          </a:p>
          <a:p>
            <a:r>
              <a:rPr lang="ru-RU" b="1" dirty="0" smtClean="0">
                <a:latin typeface="Segoe Script" pitchFamily="34" charset="0"/>
              </a:rPr>
              <a:t>Мой дедушка – ветеран Великой Отечественной. Он очень старенький и сильно болеет. Дедушка воевал с японцами. Благодаря ему, я много знаю о той войне…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8" name="Рисунок 7" descr="z_0d7c2fd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1455625" cy="1940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429309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Антон Ядоменко, 9 класс: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Segoe Script" pitchFamily="34" charset="0"/>
              </a:rPr>
              <a:t>Я много знаю о войне, потому что изучал боевой путь своего прадеда…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7667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Говорят учителя: 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люб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1367898" cy="1823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980728"/>
            <a:ext cx="64807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Рагимова Любовь Джабраиловна, учитель русского языка:</a:t>
            </a:r>
          </a:p>
          <a:p>
            <a:r>
              <a:rPr lang="ru-RU" b="1" dirty="0" smtClean="0">
                <a:latin typeface="Segoe Script" pitchFamily="34" charset="0"/>
              </a:rPr>
              <a:t>   </a:t>
            </a:r>
            <a:r>
              <a:rPr lang="ru-RU" sz="2000" b="1" dirty="0" smtClean="0">
                <a:latin typeface="Segoe Script" pitchFamily="34" charset="0"/>
              </a:rPr>
              <a:t>Мой дед,  Липнягов Василий Феофанович,  воевал в составе знаменитой 62-й армии, защищавшей Сталинград. </a:t>
            </a:r>
            <a:r>
              <a:rPr lang="ru-RU" sz="2000" b="1" dirty="0" smtClean="0">
                <a:latin typeface="Segoe Script" pitchFamily="34" charset="0"/>
              </a:rPr>
              <a:t> </a:t>
            </a:r>
            <a:r>
              <a:rPr lang="ru-RU" sz="2000" b="1" dirty="0" smtClean="0">
                <a:latin typeface="Segoe Script" pitchFamily="34" charset="0"/>
              </a:rPr>
              <a:t>Я рада, что его  имя до сих пор помнят…</a:t>
            </a:r>
            <a:endParaRPr lang="ru-RU" sz="2000" b="1" dirty="0">
              <a:latin typeface="Segoe Script" pitchFamily="34" charset="0"/>
            </a:endParaRPr>
          </a:p>
        </p:txBody>
      </p:sp>
      <p:pic>
        <p:nvPicPr>
          <p:cNvPr id="5" name="Рисунок 4" descr="гущ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429000"/>
            <a:ext cx="1913632" cy="1913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356992"/>
            <a:ext cx="55446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Гущина Елена Ивановна, воспитатель ГПД:</a:t>
            </a:r>
          </a:p>
          <a:p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sz="2000" b="1" dirty="0" smtClean="0">
                <a:latin typeface="Segoe Script" pitchFamily="34" charset="0"/>
              </a:rPr>
              <a:t>Историю жизни своего деда Константина Васильева мне пришлось изучать вместе с дочерьми – Ириной и Анастасией. Он был веселым человеком и храбрым воином. Думаю, что мои дочери обязательно расскажут о нем своим детям…</a:t>
            </a:r>
            <a:endParaRPr lang="ru-RU" sz="20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Визитная карточка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Segoe Script" pitchFamily="34" charset="0"/>
            </a:endParaRPr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 smtClean="0"/>
              <a:t>       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Наш музей был создан в 2006 году.  За время существования  он объединил более ста ребят – членов объединения дополнительного образования «Искатели». Направление деятельности музея – краеведческое. Здесь собраны материалы по истории села Сахапты и деревень, входящих в состав Сахаптинской сельской администрации,  участию сахаптинцев в Великой Отечественной войне,  быту сельчан в 50-60-е годы ХХ века.   Мы стараемся бережно хранить память  о прошлом. 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73016"/>
            <a:ext cx="3288365" cy="2466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609329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Члены объединения дополнительного образования «Искатели»</a:t>
            </a:r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12" name="Рисунок 11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73016"/>
            <a:ext cx="3275856" cy="245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1728192" cy="2664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941168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Руководитель музея – учитель истории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Джебко Галина Павловна</a:t>
            </a:r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548680"/>
            <a:ext cx="67687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На базе музея Сахаптинской средней школы работает объединение дополнительного образования «Искатели». Основным направлением деятельности объединения является изучение истории края, района, села – всего, что принято называть «малой родиной».  Через поисковую, исследовательскую,  проектную деятельность учащиеся изучают историю семьи, знакомятся с тем, как отразились события «большой истории» в «истории малой». Это очень важно для ребят. Такая деятельность  способствует пробуждению чувства сопричастности к тому, чем жили твои предки…  Ребята не раз были участниками научно-практических конференций, на которых представляли краеведческий материал.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x_154dc0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1760278" cy="2879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422108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Рассказывает Елена Гущина – председатель Совета музея</a:t>
            </a:r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5486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     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752" y="1052736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 нашем музее представлено пять экспозиций:</a:t>
            </a: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экспозиция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«История села Сахапты и деревень, входящих в состав Сахаптинской сельской администрации»; </a:t>
            </a:r>
          </a:p>
          <a:p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экспозиция «Связующая нить»;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экспозиция «Поклонимся великим тем годам»;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экспозиция «Из истории Сахаптинской школы»;</a:t>
            </a:r>
          </a:p>
          <a:p>
            <a:endParaRPr lang="ru-RU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экспозиция «Быт сельчан в 50-70-е годы ХХ века»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537321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Script" pitchFamily="34" charset="0"/>
              </a:rPr>
              <a:t>Добро пожаловать!</a:t>
            </a:r>
            <a:endParaRPr lang="ru-RU" sz="36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2904323" cy="2592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Экспозиция</a:t>
            </a:r>
            <a:r>
              <a:rPr lang="ru-RU" sz="2000" b="1" dirty="0" smtClean="0">
                <a:latin typeface="Segoe Script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«История села Сахапты и деревень, входящих в состав Сахаптинской сельской администрации» </a:t>
            </a:r>
          </a:p>
        </p:txBody>
      </p:sp>
      <p:pic>
        <p:nvPicPr>
          <p:cNvPr id="8" name="Рисунок 7" descr="x_ebfcc4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800200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414908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Рассказывает Юлия Шкуратова - экскурсовод</a:t>
            </a:r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10" name="Рисунок 9" descr="IMGA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268760"/>
            <a:ext cx="2747797" cy="2592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1760" y="4365104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Эта экспозиция состоит из 8 стендов, которые скреплены в виде «книжки».  На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каждом из них размещена информация об истории села, его людях. На фотографиях,  как старых, так и современных, отражены основные этапы  становления и развития населенного пункта, а также запечатлены красивейшие уголки природы. 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_146919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645024"/>
            <a:ext cx="2291746" cy="1772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8224" y="551723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Рассказывает Вера Фролова -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экскурсовод</a:t>
            </a:r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76672"/>
            <a:ext cx="5024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Экспозиция 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«Связующая нить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»</a:t>
            </a:r>
            <a:endParaRPr lang="ru-RU" sz="2000" b="1" dirty="0" smtClean="0">
              <a:solidFill>
                <a:srgbClr val="C00000"/>
              </a:solidFill>
              <a:latin typeface="Segoe Script" pitchFamily="34" charset="0"/>
              <a:cs typeface="Calibri" pitchFamily="34" charset="0"/>
            </a:endParaRPr>
          </a:p>
        </p:txBody>
      </p:sp>
      <p:pic>
        <p:nvPicPr>
          <p:cNvPr id="10" name="Рисунок 9" descr="IMG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4320480" cy="3240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0072" y="980728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Эта экспозиция появилась в результате реализации музейного проекта «Связующая нить». Мы решили узнать историю, познакомиться с культурой и бытом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представителей тех национальностей, которые проживают на территории нашего села.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509120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На шести стендах, посвященных русским, украинцам, белорусам, армянам, чувашам, немцам размещена собранная нами информация о народных играх, блюдах национальной кухни, обычаях и поверьях народа. Также посетители музея могут познакомиться с особенностями национального костюма.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_592c8e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88973"/>
            <a:ext cx="1584176" cy="2112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Экспозиция 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«Быт сельчан в 50-70-е годы ХХ века»</a:t>
            </a:r>
            <a:endParaRPr lang="ru-RU" sz="2000" b="1" dirty="0">
              <a:solidFill>
                <a:srgbClr val="C00000"/>
              </a:solidFill>
              <a:latin typeface="Segoe Script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30120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Рассказывает Диана Ветошкина - экскурсовод</a:t>
            </a:r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   Быт сельчан – одна из самых интересных экспозиций нашего музея. 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Уютный уголок сельского дома, большая русская печь, круглый стол со старинным самоваром, старушка за прялкой – всё это передает нам атмосферу, в которой росли и воспитывались наши бабушки и мамы.  А еще старинные утюги, вышитые рушники, кем-то сплетенные лапти…Эта экспозиция 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всегда вызывает интерес у гостей нашего музея, особенно у младших школьников. 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IMG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212976"/>
            <a:ext cx="4064000" cy="3048000"/>
          </a:xfrm>
          <a:prstGeom prst="rect">
            <a:avLst/>
          </a:prstGeom>
        </p:spPr>
      </p:pic>
      <p:pic>
        <p:nvPicPr>
          <p:cNvPr id="9" name="Рисунок 8" descr="IMGA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01181" y="3600019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_81af1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836712"/>
            <a:ext cx="2226118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270892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Рассказывают Наталья Настенко и Дарья Рябинина – члены кружка «Искатели»</a:t>
            </a:r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466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Экспозиция 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«Из истории Сахаптинской школы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»</a:t>
            </a:r>
            <a:endParaRPr lang="ru-RU" sz="2000" b="1" dirty="0" smtClean="0">
              <a:solidFill>
                <a:srgbClr val="C00000"/>
              </a:solidFill>
              <a:latin typeface="Segoe Script" pitchFamily="34" charset="0"/>
              <a:cs typeface="Calibri" pitchFamily="34" charset="0"/>
            </a:endParaRPr>
          </a:p>
        </p:txBody>
      </p:sp>
      <p:pic>
        <p:nvPicPr>
          <p:cNvPr id="7" name="Рисунок 6" descr="IMGA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4320480" cy="3240360"/>
          </a:xfrm>
          <a:prstGeom prst="rect">
            <a:avLst/>
          </a:prstGeom>
        </p:spPr>
      </p:pic>
      <p:pic>
        <p:nvPicPr>
          <p:cNvPr id="8" name="Рисунок 7" descr="IMGA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149080"/>
            <a:ext cx="3295915" cy="247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4077072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  Всех учащихся нашей школы  неизменно привлекает  эта экспозиция. Можно посидеть за партой с откидывающейся крышкой, полистать старые учебники 40-50-х годов, посмотреть пожелтевшие от времени классные журналы военных и первых послевоенных лет. И еще, конечно, можно познакомиться с историей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родной школы.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0a5a5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501008"/>
            <a:ext cx="2539256" cy="1904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551723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Рассказывает Джебко Виталий – активист музея</a:t>
            </a:r>
            <a:endParaRPr lang="ru-RU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265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Главной  экспозицией нашего музея, созданной в результате реализации музейного проекта «Книга Памяти села Сахапты» стала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экспозиция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«Поклонимся великим тем годам».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Она посвящена участию наших земляков в Великой Отечественной войне. Создавая экспозицию, объединение «Искатели» провело огромную работу: были собраны и отсканированы фотографии ветеранов войны, которые уже давно ушли из жизни, но память о них бережно хранят их родные. Заходя в музей, каждый из ребят видит на больших стендах фотографии родственников, знакомых, соседей – людей, которые были простыми солдатами Великой Победы. 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IMGA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06942"/>
            <a:ext cx="504056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rgbClr val="92D050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267</TotalTime>
  <Words>1253</Words>
  <Application>Microsoft Office PowerPoint</Application>
  <PresentationFormat>Экран (4:3)</PresentationFormat>
  <Paragraphs>182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НАШ КРАЕВЕДЧЕСКИЙ МУЗЕЙ  «Моя малая родина»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КРАЕВЕДЧЕСКИЙ МУЗЕЙ </dc:title>
  <dc:creator>1</dc:creator>
  <cp:lastModifiedBy>1</cp:lastModifiedBy>
  <cp:revision>28</cp:revision>
  <dcterms:created xsi:type="dcterms:W3CDTF">2012-04-05T16:38:20Z</dcterms:created>
  <dcterms:modified xsi:type="dcterms:W3CDTF">2012-04-05T21:16:13Z</dcterms:modified>
</cp:coreProperties>
</file>