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4" r:id="rId2"/>
    <p:sldId id="270" r:id="rId3"/>
    <p:sldId id="273" r:id="rId4"/>
    <p:sldId id="269" r:id="rId5"/>
    <p:sldId id="259" r:id="rId6"/>
    <p:sldId id="258" r:id="rId7"/>
    <p:sldId id="264" r:id="rId8"/>
    <p:sldId id="262" r:id="rId9"/>
    <p:sldId id="266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4FD5C-24B4-46D6-B298-D9F6B456D57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DE4F32-E706-44F1-A8CE-FE71B91DC103}">
      <dgm:prSet phldrT="[Текст]" custT="1"/>
      <dgm:spPr/>
      <dgm:t>
        <a:bodyPr/>
        <a:lstStyle/>
        <a:p>
          <a:r>
            <a:rPr lang="ru-RU" sz="2800" b="1" dirty="0" smtClean="0"/>
            <a:t>Достижения</a:t>
          </a:r>
          <a:endParaRPr lang="ru-RU" sz="2800" b="1" dirty="0"/>
        </a:p>
      </dgm:t>
    </dgm:pt>
    <dgm:pt modelId="{E4759F5F-0408-421A-B91E-38F1CE9B3F0E}" type="parTrans" cxnId="{3FDF069F-1248-4E81-8CE1-9264613A3610}">
      <dgm:prSet/>
      <dgm:spPr/>
      <dgm:t>
        <a:bodyPr/>
        <a:lstStyle/>
        <a:p>
          <a:endParaRPr lang="ru-RU"/>
        </a:p>
      </dgm:t>
    </dgm:pt>
    <dgm:pt modelId="{E6CE051D-7CDF-4C93-9D7D-0133A2FCC729}" type="sibTrans" cxnId="{3FDF069F-1248-4E81-8CE1-9264613A3610}">
      <dgm:prSet/>
      <dgm:spPr/>
      <dgm:t>
        <a:bodyPr/>
        <a:lstStyle/>
        <a:p>
          <a:endParaRPr lang="ru-RU"/>
        </a:p>
      </dgm:t>
    </dgm:pt>
    <dgm:pt modelId="{5CDA3E30-2893-469D-ADCD-1DBA2A58DD7B}">
      <dgm:prSet phldrT="[Текст]" custT="1"/>
      <dgm:spPr/>
      <dgm:t>
        <a:bodyPr/>
        <a:lstStyle/>
        <a:p>
          <a:r>
            <a:rPr lang="ru-RU" sz="1800" b="1" dirty="0" smtClean="0"/>
            <a:t>Муниципальный этап областного конкурса </a:t>
          </a:r>
        </a:p>
        <a:p>
          <a:r>
            <a:rPr lang="ru-RU" sz="1800" b="1" dirty="0" smtClean="0"/>
            <a:t>«Педагогические таланты Кузбасса» (1 место)</a:t>
          </a:r>
          <a:endParaRPr lang="ru-RU" sz="1800" b="1" dirty="0"/>
        </a:p>
      </dgm:t>
    </dgm:pt>
    <dgm:pt modelId="{EEEA516A-CBC4-4523-B904-25B1638367B1}" type="parTrans" cxnId="{33F64924-96EF-4E7C-9720-CA6D9C9EB584}">
      <dgm:prSet/>
      <dgm:spPr/>
      <dgm:t>
        <a:bodyPr/>
        <a:lstStyle/>
        <a:p>
          <a:endParaRPr lang="ru-RU"/>
        </a:p>
      </dgm:t>
    </dgm:pt>
    <dgm:pt modelId="{DABFB546-5439-4B1D-A2C1-062029478D43}" type="sibTrans" cxnId="{33F64924-96EF-4E7C-9720-CA6D9C9EB584}">
      <dgm:prSet/>
      <dgm:spPr/>
      <dgm:t>
        <a:bodyPr/>
        <a:lstStyle/>
        <a:p>
          <a:endParaRPr lang="ru-RU"/>
        </a:p>
      </dgm:t>
    </dgm:pt>
    <dgm:pt modelId="{4AC2A22B-513C-426A-B27E-A456526128CF}">
      <dgm:prSet phldrT="[Текст]" phldr="1"/>
      <dgm:spPr/>
      <dgm:t>
        <a:bodyPr/>
        <a:lstStyle/>
        <a:p>
          <a:endParaRPr lang="ru-RU" dirty="0"/>
        </a:p>
      </dgm:t>
    </dgm:pt>
    <dgm:pt modelId="{E4C808BC-3156-4040-8576-E0D576A4FCD5}" type="parTrans" cxnId="{1E7C0D5A-D725-4720-A251-647FD15A07B1}">
      <dgm:prSet/>
      <dgm:spPr/>
      <dgm:t>
        <a:bodyPr/>
        <a:lstStyle/>
        <a:p>
          <a:endParaRPr lang="ru-RU"/>
        </a:p>
      </dgm:t>
    </dgm:pt>
    <dgm:pt modelId="{36BE50A4-EC04-49CF-8E84-3DB49799BF68}" type="sibTrans" cxnId="{1E7C0D5A-D725-4720-A251-647FD15A07B1}">
      <dgm:prSet/>
      <dgm:spPr/>
      <dgm:t>
        <a:bodyPr/>
        <a:lstStyle/>
        <a:p>
          <a:endParaRPr lang="ru-RU"/>
        </a:p>
      </dgm:t>
    </dgm:pt>
    <dgm:pt modelId="{DC7444E8-E421-453A-91DE-7FD86CC1B477}">
      <dgm:prSet phldrT="[Текст]" phldr="1"/>
      <dgm:spPr/>
      <dgm:t>
        <a:bodyPr/>
        <a:lstStyle/>
        <a:p>
          <a:endParaRPr lang="ru-RU" dirty="0"/>
        </a:p>
      </dgm:t>
    </dgm:pt>
    <dgm:pt modelId="{07B21255-DF51-412F-9B38-581FF24B21EE}" type="parTrans" cxnId="{02476741-B57C-48C6-BD6D-7B787043657F}">
      <dgm:prSet/>
      <dgm:spPr/>
      <dgm:t>
        <a:bodyPr/>
        <a:lstStyle/>
        <a:p>
          <a:endParaRPr lang="ru-RU"/>
        </a:p>
      </dgm:t>
    </dgm:pt>
    <dgm:pt modelId="{95D2E1EB-A641-47EE-BCB8-0B0670D3BC19}" type="sibTrans" cxnId="{02476741-B57C-48C6-BD6D-7B787043657F}">
      <dgm:prSet/>
      <dgm:spPr/>
      <dgm:t>
        <a:bodyPr/>
        <a:lstStyle/>
        <a:p>
          <a:endParaRPr lang="ru-RU"/>
        </a:p>
      </dgm:t>
    </dgm:pt>
    <dgm:pt modelId="{D814E343-7435-4DF0-AE11-148D0B62FC22}">
      <dgm:prSet phldrT="[Текст]" phldr="1"/>
      <dgm:spPr/>
      <dgm:t>
        <a:bodyPr/>
        <a:lstStyle/>
        <a:p>
          <a:endParaRPr lang="ru-RU" dirty="0"/>
        </a:p>
      </dgm:t>
    </dgm:pt>
    <dgm:pt modelId="{67D4FD31-32A6-482D-BE92-DCC768DAD228}" type="parTrans" cxnId="{6C52FC1B-A0CD-45CA-9AE0-69A543C9B9F9}">
      <dgm:prSet/>
      <dgm:spPr/>
      <dgm:t>
        <a:bodyPr/>
        <a:lstStyle/>
        <a:p>
          <a:endParaRPr lang="ru-RU"/>
        </a:p>
      </dgm:t>
    </dgm:pt>
    <dgm:pt modelId="{E30ACD25-22C8-4046-A0EE-2061C93D58F5}" type="sibTrans" cxnId="{6C52FC1B-A0CD-45CA-9AE0-69A543C9B9F9}">
      <dgm:prSet/>
      <dgm:spPr/>
      <dgm:t>
        <a:bodyPr/>
        <a:lstStyle/>
        <a:p>
          <a:endParaRPr lang="ru-RU"/>
        </a:p>
      </dgm:t>
    </dgm:pt>
    <dgm:pt modelId="{AFC57C7A-5C29-4242-B7CF-64F100BCBE1F}">
      <dgm:prSet custT="1"/>
      <dgm:spPr/>
      <dgm:t>
        <a:bodyPr/>
        <a:lstStyle/>
        <a:p>
          <a:r>
            <a:rPr lang="ru-RU" sz="2400" dirty="0" smtClean="0"/>
            <a:t>Сотрудничество с Педагогическим университетом «Первое сентября» (4 учителя)</a:t>
          </a:r>
          <a:endParaRPr lang="ru-RU" sz="2400" dirty="0"/>
        </a:p>
      </dgm:t>
    </dgm:pt>
    <dgm:pt modelId="{8DA612BC-5AAE-4F5D-B3D5-5C3240BDEF4C}" type="parTrans" cxnId="{3B00309A-5FEA-4266-ADFF-7E7DBC6C67C9}">
      <dgm:prSet/>
      <dgm:spPr/>
      <dgm:t>
        <a:bodyPr/>
        <a:lstStyle/>
        <a:p>
          <a:endParaRPr lang="ru-RU"/>
        </a:p>
      </dgm:t>
    </dgm:pt>
    <dgm:pt modelId="{474381C0-BD72-4694-AF27-CDC912CB9301}" type="sibTrans" cxnId="{3B00309A-5FEA-4266-ADFF-7E7DBC6C67C9}">
      <dgm:prSet/>
      <dgm:spPr/>
      <dgm:t>
        <a:bodyPr/>
        <a:lstStyle/>
        <a:p>
          <a:endParaRPr lang="ru-RU"/>
        </a:p>
      </dgm:t>
    </dgm:pt>
    <dgm:pt modelId="{F86E8F12-FA50-47C8-B2D9-4FF0F069BC97}">
      <dgm:prSet custT="1"/>
      <dgm:spPr/>
      <dgm:t>
        <a:bodyPr/>
        <a:lstStyle/>
        <a:p>
          <a:r>
            <a:rPr lang="ru-RU" sz="1600" b="1" dirty="0" smtClean="0"/>
            <a:t>Конкурс литературно-музыкальных композиций «И помнит мир спасенный…»</a:t>
          </a:r>
        </a:p>
        <a:p>
          <a:r>
            <a:rPr lang="ru-RU" sz="1600" b="1" dirty="0" smtClean="0"/>
            <a:t>(1-2 места)</a:t>
          </a:r>
        </a:p>
        <a:p>
          <a:r>
            <a:rPr lang="ru-RU" sz="1600" b="1" dirty="0" smtClean="0"/>
            <a:t>Конкурс чтецов   ( 1-2 места)</a:t>
          </a:r>
        </a:p>
        <a:p>
          <a:r>
            <a:rPr lang="ru-RU" sz="1600" b="1" dirty="0" smtClean="0"/>
            <a:t>Конкурс «Осинники-город 21 века»</a:t>
          </a:r>
        </a:p>
        <a:p>
          <a:r>
            <a:rPr lang="ru-RU" sz="1600" b="1" dirty="0" smtClean="0"/>
            <a:t>(2-3 места)</a:t>
          </a:r>
        </a:p>
        <a:p>
          <a:endParaRPr lang="ru-RU" sz="1300" dirty="0"/>
        </a:p>
      </dgm:t>
    </dgm:pt>
    <dgm:pt modelId="{9745B7FC-DE66-4901-8576-A8D940EECC6B}" type="parTrans" cxnId="{C2D617E7-160C-4E4F-B455-4D5EB4C62EFD}">
      <dgm:prSet/>
      <dgm:spPr/>
      <dgm:t>
        <a:bodyPr/>
        <a:lstStyle/>
        <a:p>
          <a:endParaRPr lang="ru-RU"/>
        </a:p>
      </dgm:t>
    </dgm:pt>
    <dgm:pt modelId="{20B3D8AE-BA94-4613-B3D6-3773B1EB9F0E}" type="sibTrans" cxnId="{C2D617E7-160C-4E4F-B455-4D5EB4C62EFD}">
      <dgm:prSet/>
      <dgm:spPr/>
      <dgm:t>
        <a:bodyPr/>
        <a:lstStyle/>
        <a:p>
          <a:endParaRPr lang="ru-RU"/>
        </a:p>
      </dgm:t>
    </dgm:pt>
    <dgm:pt modelId="{E52108EA-39EC-4BD6-AC42-AA6849B36CBE}">
      <dgm:prSet custT="1"/>
      <dgm:spPr/>
      <dgm:t>
        <a:bodyPr/>
        <a:lstStyle/>
        <a:p>
          <a:pPr algn="ctr"/>
          <a:endParaRPr lang="ru-RU" sz="1800" dirty="0" smtClean="0"/>
        </a:p>
        <a:p>
          <a:pPr algn="ctr"/>
          <a:endParaRPr lang="ru-RU" sz="1800" dirty="0" smtClean="0"/>
        </a:p>
        <a:p>
          <a:pPr algn="l"/>
          <a:r>
            <a:rPr lang="ru-RU" sz="1800" b="1" dirty="0" smtClean="0"/>
            <a:t>Олимпиада по литературе,МХК </a:t>
          </a:r>
        </a:p>
        <a:p>
          <a:pPr algn="ctr"/>
          <a:r>
            <a:rPr lang="ru-RU" sz="1800" b="1" dirty="0" smtClean="0"/>
            <a:t>(2-3 места)</a:t>
          </a:r>
        </a:p>
        <a:p>
          <a:pPr algn="ctr"/>
          <a:r>
            <a:rPr lang="ru-RU" sz="1800" b="1" dirty="0" smtClean="0"/>
            <a:t>Творческая работа «Сталинградская битва»(2 место)</a:t>
          </a:r>
        </a:p>
        <a:p>
          <a:pPr algn="ctr"/>
          <a:r>
            <a:rPr lang="ru-RU" sz="1800" b="1" dirty="0" smtClean="0"/>
            <a:t>«Обычаи и традиции русского      народа» (номинация)</a:t>
          </a:r>
        </a:p>
        <a:p>
          <a:pPr algn="ctr"/>
          <a:endParaRPr lang="ru-RU" sz="1200" dirty="0"/>
        </a:p>
      </dgm:t>
    </dgm:pt>
    <dgm:pt modelId="{36C4D27F-D25F-4FCA-BCC3-33B85396BA15}" type="parTrans" cxnId="{392CAA48-7305-4050-8AB3-BBCF2A6EED1F}">
      <dgm:prSet/>
      <dgm:spPr/>
      <dgm:t>
        <a:bodyPr/>
        <a:lstStyle/>
        <a:p>
          <a:endParaRPr lang="ru-RU"/>
        </a:p>
      </dgm:t>
    </dgm:pt>
    <dgm:pt modelId="{D48BA88B-CDB6-4F96-976D-7FC14445599A}" type="sibTrans" cxnId="{392CAA48-7305-4050-8AB3-BBCF2A6EED1F}">
      <dgm:prSet/>
      <dgm:spPr/>
      <dgm:t>
        <a:bodyPr/>
        <a:lstStyle/>
        <a:p>
          <a:endParaRPr lang="ru-RU"/>
        </a:p>
      </dgm:t>
    </dgm:pt>
    <dgm:pt modelId="{3305F8B7-4A18-4839-B0A1-054CFE2BF8D3}" type="pres">
      <dgm:prSet presAssocID="{3924FD5C-24B4-46D6-B298-D9F6B456D57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97694B-1E70-49A4-9607-741D27FF05DA}" type="pres">
      <dgm:prSet presAssocID="{3924FD5C-24B4-46D6-B298-D9F6B456D570}" presName="matrix" presStyleCnt="0"/>
      <dgm:spPr/>
    </dgm:pt>
    <dgm:pt modelId="{6C71FE4C-C88E-40C0-9175-CE66E4D18562}" type="pres">
      <dgm:prSet presAssocID="{3924FD5C-24B4-46D6-B298-D9F6B456D570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465D4F0C-D357-43D4-965B-7B38D2A824ED}" type="pres">
      <dgm:prSet presAssocID="{3924FD5C-24B4-46D6-B298-D9F6B456D57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20F1B-88DC-4735-A285-E30FC8CA1FB9}" type="pres">
      <dgm:prSet presAssocID="{3924FD5C-24B4-46D6-B298-D9F6B456D570}" presName="tile2" presStyleLbl="node1" presStyleIdx="1" presStyleCnt="4"/>
      <dgm:spPr/>
      <dgm:t>
        <a:bodyPr/>
        <a:lstStyle/>
        <a:p>
          <a:endParaRPr lang="ru-RU"/>
        </a:p>
      </dgm:t>
    </dgm:pt>
    <dgm:pt modelId="{275A9B83-0409-4B44-95B5-518DFF509C01}" type="pres">
      <dgm:prSet presAssocID="{3924FD5C-24B4-46D6-B298-D9F6B456D57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BD498-F723-4744-A2A2-E4B19C6E6FB3}" type="pres">
      <dgm:prSet presAssocID="{3924FD5C-24B4-46D6-B298-D9F6B456D570}" presName="tile3" presStyleLbl="node1" presStyleIdx="2" presStyleCnt="4" custLinFactNeighborY="1124"/>
      <dgm:spPr/>
      <dgm:t>
        <a:bodyPr/>
        <a:lstStyle/>
        <a:p>
          <a:endParaRPr lang="ru-RU"/>
        </a:p>
      </dgm:t>
    </dgm:pt>
    <dgm:pt modelId="{1D63AB14-D5DB-4BAF-8A79-6D43C1241BB6}" type="pres">
      <dgm:prSet presAssocID="{3924FD5C-24B4-46D6-B298-D9F6B456D57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CAA6B-FCDD-4679-BAD9-50017782F920}" type="pres">
      <dgm:prSet presAssocID="{3924FD5C-24B4-46D6-B298-D9F6B456D570}" presName="tile4" presStyleLbl="node1" presStyleIdx="3" presStyleCnt="4"/>
      <dgm:spPr/>
      <dgm:t>
        <a:bodyPr/>
        <a:lstStyle/>
        <a:p>
          <a:endParaRPr lang="ru-RU"/>
        </a:p>
      </dgm:t>
    </dgm:pt>
    <dgm:pt modelId="{5BB47DB0-5A58-449C-99D9-5333DF982470}" type="pres">
      <dgm:prSet presAssocID="{3924FD5C-24B4-46D6-B298-D9F6B456D57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DD811-AAFC-4129-99D9-054F34AA4C62}" type="pres">
      <dgm:prSet presAssocID="{3924FD5C-24B4-46D6-B298-D9F6B456D570}" presName="centerTile" presStyleLbl="fgShp" presStyleIdx="0" presStyleCnt="1" custLinFactNeighborX="-15574" custLinFactNeighborY="-1067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1FEAD7A-633E-407E-BD79-867521C1D402}" type="presOf" srcId="{AFC57C7A-5C29-4242-B7CF-64F100BCBE1F}" destId="{5BB47DB0-5A58-449C-99D9-5333DF982470}" srcOrd="1" destOrd="0" presId="urn:microsoft.com/office/officeart/2005/8/layout/matrix1"/>
    <dgm:cxn modelId="{7E7FA711-AB6A-483B-8BA1-35F9DCD78F91}" type="presOf" srcId="{3924FD5C-24B4-46D6-B298-D9F6B456D570}" destId="{3305F8B7-4A18-4839-B0A1-054CFE2BF8D3}" srcOrd="0" destOrd="0" presId="urn:microsoft.com/office/officeart/2005/8/layout/matrix1"/>
    <dgm:cxn modelId="{6C52FC1B-A0CD-45CA-9AE0-69A543C9B9F9}" srcId="{01DE4F32-E706-44F1-A8CE-FE71B91DC103}" destId="{D814E343-7435-4DF0-AE11-148D0B62FC22}" srcOrd="6" destOrd="0" parTransId="{67D4FD31-32A6-482D-BE92-DCC768DAD228}" sibTransId="{E30ACD25-22C8-4046-A0EE-2061C93D58F5}"/>
    <dgm:cxn modelId="{72AFA5F1-4971-4927-ADFF-7F85F8F02565}" type="presOf" srcId="{E52108EA-39EC-4BD6-AC42-AA6849B36CBE}" destId="{275A9B83-0409-4B44-95B5-518DFF509C01}" srcOrd="1" destOrd="0" presId="urn:microsoft.com/office/officeart/2005/8/layout/matrix1"/>
    <dgm:cxn modelId="{3B00309A-5FEA-4266-ADFF-7E7DBC6C67C9}" srcId="{01DE4F32-E706-44F1-A8CE-FE71B91DC103}" destId="{AFC57C7A-5C29-4242-B7CF-64F100BCBE1F}" srcOrd="3" destOrd="0" parTransId="{8DA612BC-5AAE-4F5D-B3D5-5C3240BDEF4C}" sibTransId="{474381C0-BD72-4694-AF27-CDC912CB9301}"/>
    <dgm:cxn modelId="{1E7C0D5A-D725-4720-A251-647FD15A07B1}" srcId="{01DE4F32-E706-44F1-A8CE-FE71B91DC103}" destId="{4AC2A22B-513C-426A-B27E-A456526128CF}" srcOrd="4" destOrd="0" parTransId="{E4C808BC-3156-4040-8576-E0D576A4FCD5}" sibTransId="{36BE50A4-EC04-49CF-8E84-3DB49799BF68}"/>
    <dgm:cxn modelId="{6D9509DF-F970-4BCE-A80E-B531862366E0}" type="presOf" srcId="{5CDA3E30-2893-469D-ADCD-1DBA2A58DD7B}" destId="{465D4F0C-D357-43D4-965B-7B38D2A824ED}" srcOrd="1" destOrd="0" presId="urn:microsoft.com/office/officeart/2005/8/layout/matrix1"/>
    <dgm:cxn modelId="{33F64924-96EF-4E7C-9720-CA6D9C9EB584}" srcId="{01DE4F32-E706-44F1-A8CE-FE71B91DC103}" destId="{5CDA3E30-2893-469D-ADCD-1DBA2A58DD7B}" srcOrd="0" destOrd="0" parTransId="{EEEA516A-CBC4-4523-B904-25B1638367B1}" sibTransId="{DABFB546-5439-4B1D-A2C1-062029478D43}"/>
    <dgm:cxn modelId="{DABB833E-2659-4504-8DD6-E1F365B70D7A}" type="presOf" srcId="{01DE4F32-E706-44F1-A8CE-FE71B91DC103}" destId="{C5CDD811-AAFC-4129-99D9-054F34AA4C62}" srcOrd="0" destOrd="0" presId="urn:microsoft.com/office/officeart/2005/8/layout/matrix1"/>
    <dgm:cxn modelId="{02476741-B57C-48C6-BD6D-7B787043657F}" srcId="{01DE4F32-E706-44F1-A8CE-FE71B91DC103}" destId="{DC7444E8-E421-453A-91DE-7FD86CC1B477}" srcOrd="5" destOrd="0" parTransId="{07B21255-DF51-412F-9B38-581FF24B21EE}" sibTransId="{95D2E1EB-A641-47EE-BCB8-0B0670D3BC19}"/>
    <dgm:cxn modelId="{F0AB3A4C-20C3-497B-9FA2-66E2D23094D1}" type="presOf" srcId="{F86E8F12-FA50-47C8-B2D9-4FF0F069BC97}" destId="{1D63AB14-D5DB-4BAF-8A79-6D43C1241BB6}" srcOrd="1" destOrd="0" presId="urn:microsoft.com/office/officeart/2005/8/layout/matrix1"/>
    <dgm:cxn modelId="{392CAA48-7305-4050-8AB3-BBCF2A6EED1F}" srcId="{01DE4F32-E706-44F1-A8CE-FE71B91DC103}" destId="{E52108EA-39EC-4BD6-AC42-AA6849B36CBE}" srcOrd="1" destOrd="0" parTransId="{36C4D27F-D25F-4FCA-BCC3-33B85396BA15}" sibTransId="{D48BA88B-CDB6-4F96-976D-7FC14445599A}"/>
    <dgm:cxn modelId="{2AB0F01A-ECBB-4D03-98AC-BB4237ECECE2}" type="presOf" srcId="{E52108EA-39EC-4BD6-AC42-AA6849B36CBE}" destId="{74020F1B-88DC-4735-A285-E30FC8CA1FB9}" srcOrd="0" destOrd="0" presId="urn:microsoft.com/office/officeart/2005/8/layout/matrix1"/>
    <dgm:cxn modelId="{3FDF069F-1248-4E81-8CE1-9264613A3610}" srcId="{3924FD5C-24B4-46D6-B298-D9F6B456D570}" destId="{01DE4F32-E706-44F1-A8CE-FE71B91DC103}" srcOrd="0" destOrd="0" parTransId="{E4759F5F-0408-421A-B91E-38F1CE9B3F0E}" sibTransId="{E6CE051D-7CDF-4C93-9D7D-0133A2FCC729}"/>
    <dgm:cxn modelId="{B5BECDEF-6F16-4583-9388-DAA2D9A4A6B8}" type="presOf" srcId="{F86E8F12-FA50-47C8-B2D9-4FF0F069BC97}" destId="{56BBD498-F723-4744-A2A2-E4B19C6E6FB3}" srcOrd="0" destOrd="0" presId="urn:microsoft.com/office/officeart/2005/8/layout/matrix1"/>
    <dgm:cxn modelId="{C9ECE699-E606-4190-854A-3CCB84E62BA5}" type="presOf" srcId="{AFC57C7A-5C29-4242-B7CF-64F100BCBE1F}" destId="{F98CAA6B-FCDD-4679-BAD9-50017782F920}" srcOrd="0" destOrd="0" presId="urn:microsoft.com/office/officeart/2005/8/layout/matrix1"/>
    <dgm:cxn modelId="{C2D617E7-160C-4E4F-B455-4D5EB4C62EFD}" srcId="{01DE4F32-E706-44F1-A8CE-FE71B91DC103}" destId="{F86E8F12-FA50-47C8-B2D9-4FF0F069BC97}" srcOrd="2" destOrd="0" parTransId="{9745B7FC-DE66-4901-8576-A8D940EECC6B}" sibTransId="{20B3D8AE-BA94-4613-B3D6-3773B1EB9F0E}"/>
    <dgm:cxn modelId="{C823F216-4E8F-4404-9DC0-756C7A20A800}" type="presOf" srcId="{5CDA3E30-2893-469D-ADCD-1DBA2A58DD7B}" destId="{6C71FE4C-C88E-40C0-9175-CE66E4D18562}" srcOrd="0" destOrd="0" presId="urn:microsoft.com/office/officeart/2005/8/layout/matrix1"/>
    <dgm:cxn modelId="{E3CC17D9-409B-46DA-A893-80F132E5DE64}" type="presParOf" srcId="{3305F8B7-4A18-4839-B0A1-054CFE2BF8D3}" destId="{8797694B-1E70-49A4-9607-741D27FF05DA}" srcOrd="0" destOrd="0" presId="urn:microsoft.com/office/officeart/2005/8/layout/matrix1"/>
    <dgm:cxn modelId="{47563B10-B841-4F0B-A51A-E0FEE5E1A7D4}" type="presParOf" srcId="{8797694B-1E70-49A4-9607-741D27FF05DA}" destId="{6C71FE4C-C88E-40C0-9175-CE66E4D18562}" srcOrd="0" destOrd="0" presId="urn:microsoft.com/office/officeart/2005/8/layout/matrix1"/>
    <dgm:cxn modelId="{76BDE39A-5226-4439-B8CB-6A9FA58008D3}" type="presParOf" srcId="{8797694B-1E70-49A4-9607-741D27FF05DA}" destId="{465D4F0C-D357-43D4-965B-7B38D2A824ED}" srcOrd="1" destOrd="0" presId="urn:microsoft.com/office/officeart/2005/8/layout/matrix1"/>
    <dgm:cxn modelId="{D56BFCF8-608B-4B3D-9535-A65B97505D15}" type="presParOf" srcId="{8797694B-1E70-49A4-9607-741D27FF05DA}" destId="{74020F1B-88DC-4735-A285-E30FC8CA1FB9}" srcOrd="2" destOrd="0" presId="urn:microsoft.com/office/officeart/2005/8/layout/matrix1"/>
    <dgm:cxn modelId="{461D0E2B-816B-4F4A-B0AB-369EB2593B9F}" type="presParOf" srcId="{8797694B-1E70-49A4-9607-741D27FF05DA}" destId="{275A9B83-0409-4B44-95B5-518DFF509C01}" srcOrd="3" destOrd="0" presId="urn:microsoft.com/office/officeart/2005/8/layout/matrix1"/>
    <dgm:cxn modelId="{B39E04F1-2979-4BA4-BB81-8C2816761F05}" type="presParOf" srcId="{8797694B-1E70-49A4-9607-741D27FF05DA}" destId="{56BBD498-F723-4744-A2A2-E4B19C6E6FB3}" srcOrd="4" destOrd="0" presId="urn:microsoft.com/office/officeart/2005/8/layout/matrix1"/>
    <dgm:cxn modelId="{FDF2C6ED-49C6-4432-AC79-6CB44788C2D8}" type="presParOf" srcId="{8797694B-1E70-49A4-9607-741D27FF05DA}" destId="{1D63AB14-D5DB-4BAF-8A79-6D43C1241BB6}" srcOrd="5" destOrd="0" presId="urn:microsoft.com/office/officeart/2005/8/layout/matrix1"/>
    <dgm:cxn modelId="{387FBAD9-E0BE-4498-875B-7483A78E2D2D}" type="presParOf" srcId="{8797694B-1E70-49A4-9607-741D27FF05DA}" destId="{F98CAA6B-FCDD-4679-BAD9-50017782F920}" srcOrd="6" destOrd="0" presId="urn:microsoft.com/office/officeart/2005/8/layout/matrix1"/>
    <dgm:cxn modelId="{16182DBF-6692-4DC5-8419-5B6DB89715A4}" type="presParOf" srcId="{8797694B-1E70-49A4-9607-741D27FF05DA}" destId="{5BB47DB0-5A58-449C-99D9-5333DF982470}" srcOrd="7" destOrd="0" presId="urn:microsoft.com/office/officeart/2005/8/layout/matrix1"/>
    <dgm:cxn modelId="{F81FC27B-C2CA-4001-8B3F-BA43C6024BCB}" type="presParOf" srcId="{3305F8B7-4A18-4839-B0A1-054CFE2BF8D3}" destId="{C5CDD811-AAFC-4129-99D9-054F34AA4C6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2E93D-B48A-45B7-89E2-B5E765E6760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B3A255-D353-48F5-868B-7F3E8FE14ABD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интеллектуальный марафон</a:t>
          </a:r>
          <a:endParaRPr lang="ru-RU" sz="1800" dirty="0"/>
        </a:p>
      </dgm:t>
    </dgm:pt>
    <dgm:pt modelId="{4CFDB712-F040-430B-AF4F-DD8F2A6B25E3}" type="parTrans" cxnId="{A5D4CB16-77A3-4FC6-9FBF-E32A286462C6}">
      <dgm:prSet/>
      <dgm:spPr/>
      <dgm:t>
        <a:bodyPr/>
        <a:lstStyle/>
        <a:p>
          <a:endParaRPr lang="ru-RU"/>
        </a:p>
      </dgm:t>
    </dgm:pt>
    <dgm:pt modelId="{5DA04CF2-E836-4101-A1FB-6783F287B2DE}" type="sibTrans" cxnId="{A5D4CB16-77A3-4FC6-9FBF-E32A286462C6}">
      <dgm:prSet/>
      <dgm:spPr/>
      <dgm:t>
        <a:bodyPr/>
        <a:lstStyle/>
        <a:p>
          <a:endParaRPr lang="ru-RU"/>
        </a:p>
      </dgm:t>
    </dgm:pt>
    <dgm:pt modelId="{807B4AA4-D583-4C1C-A176-5FC8A5C8FA5F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участие в олимпиадах</a:t>
          </a:r>
          <a:endParaRPr lang="ru-RU" sz="1800" dirty="0"/>
        </a:p>
      </dgm:t>
    </dgm:pt>
    <dgm:pt modelId="{D7D51054-DE84-4B75-8C7B-FDA5EAF5E71F}" type="parTrans" cxnId="{E3BD58B5-5738-4122-BE0E-596DAE9475EF}">
      <dgm:prSet/>
      <dgm:spPr/>
      <dgm:t>
        <a:bodyPr/>
        <a:lstStyle/>
        <a:p>
          <a:endParaRPr lang="ru-RU"/>
        </a:p>
      </dgm:t>
    </dgm:pt>
    <dgm:pt modelId="{AAAA41AE-844E-4080-94EE-4F354CD44657}" type="sibTrans" cxnId="{E3BD58B5-5738-4122-BE0E-596DAE9475EF}">
      <dgm:prSet/>
      <dgm:spPr/>
      <dgm:t>
        <a:bodyPr/>
        <a:lstStyle/>
        <a:p>
          <a:endParaRPr lang="ru-RU"/>
        </a:p>
      </dgm:t>
    </dgm:pt>
    <dgm:pt modelId="{FAF51928-D01F-4325-B56A-89880ECA09CD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занятия исследовательской деятельностью</a:t>
          </a:r>
          <a:endParaRPr lang="ru-RU" sz="1800" dirty="0"/>
        </a:p>
      </dgm:t>
    </dgm:pt>
    <dgm:pt modelId="{BB266C75-4361-4A7A-9F6B-7BB8084C58B5}" type="parTrans" cxnId="{65A262E2-0943-44CC-A8CB-47C82E9630B4}">
      <dgm:prSet/>
      <dgm:spPr/>
      <dgm:t>
        <a:bodyPr/>
        <a:lstStyle/>
        <a:p>
          <a:endParaRPr lang="ru-RU"/>
        </a:p>
      </dgm:t>
    </dgm:pt>
    <dgm:pt modelId="{90136191-AEFE-4DA4-B11D-7A3CB01CF7DC}" type="sibTrans" cxnId="{65A262E2-0943-44CC-A8CB-47C82E9630B4}">
      <dgm:prSet/>
      <dgm:spPr/>
      <dgm:t>
        <a:bodyPr/>
        <a:lstStyle/>
        <a:p>
          <a:endParaRPr lang="ru-RU"/>
        </a:p>
      </dgm:t>
    </dgm:pt>
    <dgm:pt modelId="{CC30D2D7-001E-45FF-A5FD-8433F1ABA7F7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научно-практические конференции</a:t>
          </a:r>
          <a:endParaRPr lang="ru-RU" sz="1800" dirty="0"/>
        </a:p>
      </dgm:t>
    </dgm:pt>
    <dgm:pt modelId="{20E42BC8-BDC1-4210-BCB3-01366EBF6C26}" type="parTrans" cxnId="{E91B340D-B27D-4AE7-8A62-CD3114C4B2D9}">
      <dgm:prSet/>
      <dgm:spPr/>
      <dgm:t>
        <a:bodyPr/>
        <a:lstStyle/>
        <a:p>
          <a:endParaRPr lang="ru-RU"/>
        </a:p>
      </dgm:t>
    </dgm:pt>
    <dgm:pt modelId="{6EEC54EC-E543-4E6C-9CD6-462071B3BFD4}" type="sibTrans" cxnId="{E91B340D-B27D-4AE7-8A62-CD3114C4B2D9}">
      <dgm:prSet/>
      <dgm:spPr/>
      <dgm:t>
        <a:bodyPr/>
        <a:lstStyle/>
        <a:p>
          <a:endParaRPr lang="ru-RU"/>
        </a:p>
      </dgm:t>
    </dgm:pt>
    <dgm:pt modelId="{983DAF54-46AB-4CDA-8756-F5E054E41C27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групповые занятия по параллелям классов с сильными учащимися</a:t>
          </a:r>
          <a:endParaRPr lang="ru-RU" sz="1800" dirty="0"/>
        </a:p>
      </dgm:t>
    </dgm:pt>
    <dgm:pt modelId="{B622726F-17BC-4BC1-8E82-87365D137F8E}" type="parTrans" cxnId="{B9603DA5-9C47-4D88-891C-4E239E535E4F}">
      <dgm:prSet/>
      <dgm:spPr/>
      <dgm:t>
        <a:bodyPr/>
        <a:lstStyle/>
        <a:p>
          <a:endParaRPr lang="ru-RU"/>
        </a:p>
      </dgm:t>
    </dgm:pt>
    <dgm:pt modelId="{F75FE47D-5BDB-4DAB-8045-8ECEF68D9765}" type="sibTrans" cxnId="{B9603DA5-9C47-4D88-891C-4E239E535E4F}">
      <dgm:prSet/>
      <dgm:spPr/>
      <dgm:t>
        <a:bodyPr/>
        <a:lstStyle/>
        <a:p>
          <a:endParaRPr lang="ru-RU"/>
        </a:p>
      </dgm:t>
    </dgm:pt>
    <dgm:pt modelId="{CF9A6F08-863E-45ED-BB4C-564C2DEC5DFB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кружки по интересам</a:t>
          </a:r>
          <a:endParaRPr lang="ru-RU" sz="1800" dirty="0"/>
        </a:p>
      </dgm:t>
    </dgm:pt>
    <dgm:pt modelId="{67565E55-CAD4-4E45-933F-7863C9645574}" type="parTrans" cxnId="{0D34C8A8-4B10-4D7C-8800-7A935CB197F6}">
      <dgm:prSet/>
      <dgm:spPr/>
      <dgm:t>
        <a:bodyPr/>
        <a:lstStyle/>
        <a:p>
          <a:endParaRPr lang="ru-RU"/>
        </a:p>
      </dgm:t>
    </dgm:pt>
    <dgm:pt modelId="{058C8D8A-CFE7-4459-A7FA-FF2A229BA3CA}" type="sibTrans" cxnId="{0D34C8A8-4B10-4D7C-8800-7A935CB197F6}">
      <dgm:prSet/>
      <dgm:spPr/>
      <dgm:t>
        <a:bodyPr/>
        <a:lstStyle/>
        <a:p>
          <a:endParaRPr lang="ru-RU"/>
        </a:p>
      </dgm:t>
    </dgm:pt>
    <dgm:pt modelId="{33621FD5-ED6D-4623-888B-F1B8DAD8FD6F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конкурсы</a:t>
          </a:r>
          <a:endParaRPr lang="ru-RU" sz="1800" dirty="0"/>
        </a:p>
      </dgm:t>
    </dgm:pt>
    <dgm:pt modelId="{80C4C25E-D455-4665-8891-442306DC620F}" type="parTrans" cxnId="{94BBFF1D-6532-48E0-9ED5-652EE1AAE0BC}">
      <dgm:prSet/>
      <dgm:spPr/>
      <dgm:t>
        <a:bodyPr/>
        <a:lstStyle/>
        <a:p>
          <a:endParaRPr lang="ru-RU"/>
        </a:p>
      </dgm:t>
    </dgm:pt>
    <dgm:pt modelId="{7E427F38-923F-41D2-A1AF-97A880635E27}" type="sibTrans" cxnId="{94BBFF1D-6532-48E0-9ED5-652EE1AAE0BC}">
      <dgm:prSet/>
      <dgm:spPr/>
      <dgm:t>
        <a:bodyPr/>
        <a:lstStyle/>
        <a:p>
          <a:endParaRPr lang="ru-RU"/>
        </a:p>
      </dgm:t>
    </dgm:pt>
    <dgm:pt modelId="{55FE6309-2A7E-459E-9771-08E61D9E9AB2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творческие мастерские</a:t>
          </a:r>
          <a:endParaRPr lang="ru-RU" sz="1800" dirty="0"/>
        </a:p>
      </dgm:t>
    </dgm:pt>
    <dgm:pt modelId="{3E48D250-5005-4E51-A556-EF4D87637A0B}" type="parTrans" cxnId="{92D7654B-5138-48CD-B7CF-33D52D49B683}">
      <dgm:prSet/>
      <dgm:spPr/>
      <dgm:t>
        <a:bodyPr/>
        <a:lstStyle/>
        <a:p>
          <a:endParaRPr lang="ru-RU"/>
        </a:p>
      </dgm:t>
    </dgm:pt>
    <dgm:pt modelId="{10ED096C-757E-4282-8F3C-F9D6FF7163BC}" type="sibTrans" cxnId="{92D7654B-5138-48CD-B7CF-33D52D49B683}">
      <dgm:prSet/>
      <dgm:spPr/>
      <dgm:t>
        <a:bodyPr/>
        <a:lstStyle/>
        <a:p>
          <a:endParaRPr lang="ru-RU"/>
        </a:p>
      </dgm:t>
    </dgm:pt>
    <dgm:pt modelId="{0383235F-C3AA-4074-83AC-06FD2CF0B4A2}">
      <dgm:prSet custT="1"/>
      <dgm:spPr/>
      <dgm:t>
        <a:bodyPr/>
        <a:lstStyle/>
        <a:p>
          <a:r>
            <a:rPr kumimoji="0" lang="ru-RU" sz="18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факультативы</a:t>
          </a:r>
          <a:endParaRPr lang="ru-RU" sz="1800" dirty="0"/>
        </a:p>
      </dgm:t>
    </dgm:pt>
    <dgm:pt modelId="{AEDACA7C-13A9-4A32-AF37-0631C17A1F65}" type="parTrans" cxnId="{3543C4E1-4C88-4472-BC0A-C58257BE4D4F}">
      <dgm:prSet/>
      <dgm:spPr/>
      <dgm:t>
        <a:bodyPr/>
        <a:lstStyle/>
        <a:p>
          <a:endParaRPr lang="ru-RU"/>
        </a:p>
      </dgm:t>
    </dgm:pt>
    <dgm:pt modelId="{1AFF7C54-22D3-4D9F-B9A9-F76F945D8719}" type="sibTrans" cxnId="{3543C4E1-4C88-4472-BC0A-C58257BE4D4F}">
      <dgm:prSet/>
      <dgm:spPr/>
      <dgm:t>
        <a:bodyPr/>
        <a:lstStyle/>
        <a:p>
          <a:endParaRPr lang="ru-RU"/>
        </a:p>
      </dgm:t>
    </dgm:pt>
    <dgm:pt modelId="{1F3A6845-43E3-4B94-972B-880206412250}">
      <dgm:prSet custT="1"/>
      <dgm:spPr/>
      <dgm:t>
        <a:bodyPr/>
        <a:lstStyle/>
        <a:p>
          <a:r>
            <a:rPr kumimoji="0" lang="ru-RU" sz="1600" b="0" i="0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занятия  проектной деятельностью</a:t>
          </a:r>
          <a:endParaRPr lang="ru-RU" sz="1600" dirty="0"/>
        </a:p>
      </dgm:t>
    </dgm:pt>
    <dgm:pt modelId="{C8350947-3164-44D5-BA4B-09BC54248167}" type="parTrans" cxnId="{7A022646-0EEA-457F-9BA5-36CBFB3A9F84}">
      <dgm:prSet/>
      <dgm:spPr/>
      <dgm:t>
        <a:bodyPr/>
        <a:lstStyle/>
        <a:p>
          <a:endParaRPr lang="ru-RU"/>
        </a:p>
      </dgm:t>
    </dgm:pt>
    <dgm:pt modelId="{78C8D909-0F5C-470A-A9FC-7317F8C0C354}" type="sibTrans" cxnId="{7A022646-0EEA-457F-9BA5-36CBFB3A9F84}">
      <dgm:prSet/>
      <dgm:spPr/>
      <dgm:t>
        <a:bodyPr/>
        <a:lstStyle/>
        <a:p>
          <a:endParaRPr lang="ru-RU"/>
        </a:p>
      </dgm:t>
    </dgm:pt>
    <dgm:pt modelId="{40D3E9D6-2FFA-48FD-8BC4-F6D18B53FD03}">
      <dgm:prSet custT="1"/>
      <dgm:spPr/>
      <dgm:t>
        <a:bodyPr/>
        <a:lstStyle/>
        <a:p>
          <a:r>
            <a:rPr lang="ru-RU" sz="1800" dirty="0" smtClean="0"/>
            <a:t>дистанционное образование</a:t>
          </a:r>
        </a:p>
        <a:p>
          <a:endParaRPr lang="ru-RU" sz="1000" dirty="0"/>
        </a:p>
      </dgm:t>
    </dgm:pt>
    <dgm:pt modelId="{348D6427-98DA-4686-BBCF-C3AB5523A965}" type="parTrans" cxnId="{320F2DE3-A81D-42A2-A6FD-422BD8973B30}">
      <dgm:prSet/>
      <dgm:spPr/>
      <dgm:t>
        <a:bodyPr/>
        <a:lstStyle/>
        <a:p>
          <a:endParaRPr lang="ru-RU"/>
        </a:p>
      </dgm:t>
    </dgm:pt>
    <dgm:pt modelId="{DDC616C2-0EF6-41EF-A26F-DAC60808947D}" type="sibTrans" cxnId="{320F2DE3-A81D-42A2-A6FD-422BD8973B30}">
      <dgm:prSet/>
      <dgm:spPr/>
      <dgm:t>
        <a:bodyPr/>
        <a:lstStyle/>
        <a:p>
          <a:endParaRPr lang="ru-RU"/>
        </a:p>
      </dgm:t>
    </dgm:pt>
    <dgm:pt modelId="{02274598-67E4-4FF9-9A2B-C6451E708F5D}">
      <dgm:prSet custT="1"/>
      <dgm:spPr/>
      <dgm:t>
        <a:bodyPr/>
        <a:lstStyle/>
        <a:p>
          <a:r>
            <a: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работа по индивидуальным планам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F03BFA6-1209-4F4E-83E1-2FB67774C56E}" type="parTrans" cxnId="{C72E49BB-468E-443C-ABE3-6ABE592664B5}">
      <dgm:prSet/>
      <dgm:spPr/>
      <dgm:t>
        <a:bodyPr/>
        <a:lstStyle/>
        <a:p>
          <a:endParaRPr lang="ru-RU"/>
        </a:p>
      </dgm:t>
    </dgm:pt>
    <dgm:pt modelId="{C9CD744A-CAF8-43F2-B1DA-B217AEAB5977}" type="sibTrans" cxnId="{C72E49BB-468E-443C-ABE3-6ABE592664B5}">
      <dgm:prSet/>
      <dgm:spPr/>
      <dgm:t>
        <a:bodyPr/>
        <a:lstStyle/>
        <a:p>
          <a:endParaRPr lang="ru-RU"/>
        </a:p>
      </dgm:t>
    </dgm:pt>
    <dgm:pt modelId="{14AA1B90-CD7B-4BC9-B163-7C04EC00629B}">
      <dgm:prSet custT="1"/>
      <dgm:spPr/>
      <dgm:t>
        <a:bodyPr/>
        <a:lstStyle/>
        <a:p>
          <a:r>
            <a:rPr kumimoji="0" lang="ru-RU" sz="16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сотрудничество с другими школами, ВУЗами</a:t>
          </a:r>
          <a:endParaRPr lang="ru-RU" sz="1600" dirty="0"/>
        </a:p>
      </dgm:t>
    </dgm:pt>
    <dgm:pt modelId="{C56CFAC1-EA5D-4F6E-928C-0BD120A9F562}" type="parTrans" cxnId="{7B213AA3-EA82-4A93-A7CD-4877054837E1}">
      <dgm:prSet/>
      <dgm:spPr/>
      <dgm:t>
        <a:bodyPr/>
        <a:lstStyle/>
        <a:p>
          <a:endParaRPr lang="ru-RU"/>
        </a:p>
      </dgm:t>
    </dgm:pt>
    <dgm:pt modelId="{81CEDE88-427D-4AD0-9241-DAF0E8FF6ECF}" type="sibTrans" cxnId="{7B213AA3-EA82-4A93-A7CD-4877054837E1}">
      <dgm:prSet/>
      <dgm:spPr/>
      <dgm:t>
        <a:bodyPr/>
        <a:lstStyle/>
        <a:p>
          <a:endParaRPr lang="ru-RU"/>
        </a:p>
      </dgm:t>
    </dgm:pt>
    <dgm:pt modelId="{AE392E68-027D-4FAB-A6FB-39400D6D3433}" type="pres">
      <dgm:prSet presAssocID="{6652E93D-B48A-45B7-89E2-B5E765E676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64D180D-932C-45BD-8BFF-491D1592E363}" type="pres">
      <dgm:prSet presAssocID="{6652E93D-B48A-45B7-89E2-B5E765E67608}" presName="pyramid" presStyleLbl="node1" presStyleIdx="0" presStyleCnt="1" custLinFactNeighborX="1566"/>
      <dgm:spPr/>
      <dgm:t>
        <a:bodyPr/>
        <a:lstStyle/>
        <a:p>
          <a:endParaRPr lang="ru-RU"/>
        </a:p>
      </dgm:t>
    </dgm:pt>
    <dgm:pt modelId="{E92080D0-8E5A-4B5F-B0D6-A3F2FC06874C}" type="pres">
      <dgm:prSet presAssocID="{6652E93D-B48A-45B7-89E2-B5E765E67608}" presName="theList" presStyleCnt="0"/>
      <dgm:spPr/>
      <dgm:t>
        <a:bodyPr/>
        <a:lstStyle/>
        <a:p>
          <a:endParaRPr lang="ru-RU"/>
        </a:p>
      </dgm:t>
    </dgm:pt>
    <dgm:pt modelId="{CE03CA99-FEBD-40FC-864D-1405BD3F34F1}" type="pres">
      <dgm:prSet presAssocID="{33621FD5-ED6D-4623-888B-F1B8DAD8FD6F}" presName="aNode" presStyleLbl="fgAcc1" presStyleIdx="0" presStyleCnt="13" custScaleX="98321" custScaleY="215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BD054-6E7D-4776-A5A1-84042AD0025E}" type="pres">
      <dgm:prSet presAssocID="{33621FD5-ED6D-4623-888B-F1B8DAD8FD6F}" presName="aSpace" presStyleCnt="0"/>
      <dgm:spPr/>
      <dgm:t>
        <a:bodyPr/>
        <a:lstStyle/>
        <a:p>
          <a:endParaRPr lang="ru-RU"/>
        </a:p>
      </dgm:t>
    </dgm:pt>
    <dgm:pt modelId="{F1AA516C-A2B6-4B80-AAD4-203DEB145F8E}" type="pres">
      <dgm:prSet presAssocID="{0383235F-C3AA-4074-83AC-06FD2CF0B4A2}" presName="aNode" presStyleLbl="fgAcc1" presStyleIdx="1" presStyleCnt="13" custScaleX="96148" custScaleY="152846" custLinFactNeighborX="-979" custLinFactNeighborY="78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BF0D2-D76C-4C8C-88EF-B27C538A86FB}" type="pres">
      <dgm:prSet presAssocID="{0383235F-C3AA-4074-83AC-06FD2CF0B4A2}" presName="aSpace" presStyleCnt="0"/>
      <dgm:spPr/>
      <dgm:t>
        <a:bodyPr/>
        <a:lstStyle/>
        <a:p>
          <a:endParaRPr lang="ru-RU"/>
        </a:p>
      </dgm:t>
    </dgm:pt>
    <dgm:pt modelId="{032C8427-B870-4FDE-9EE5-F70BD719D7E8}" type="pres">
      <dgm:prSet presAssocID="{FAF51928-D01F-4325-B56A-89880ECA09CD}" presName="aNode" presStyleLbl="fgAcc1" presStyleIdx="2" presStyleCnt="13" custScaleX="130828" custScaleY="197725" custLinFactNeighborX="515" custLinFactNeighborY="29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2CA95-1E49-4F0A-B6A0-43107CB5309B}" type="pres">
      <dgm:prSet presAssocID="{FAF51928-D01F-4325-B56A-89880ECA09CD}" presName="aSpace" presStyleCnt="0"/>
      <dgm:spPr/>
      <dgm:t>
        <a:bodyPr/>
        <a:lstStyle/>
        <a:p>
          <a:endParaRPr lang="ru-RU"/>
        </a:p>
      </dgm:t>
    </dgm:pt>
    <dgm:pt modelId="{DD22992B-F7E1-421A-AFA3-208567191F28}" type="pres">
      <dgm:prSet presAssocID="{1F3A6845-43E3-4B94-972B-880206412250}" presName="aNode" presStyleLbl="fgAcc1" presStyleIdx="3" presStyleCnt="13" custScaleX="129798" custScaleY="145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A378C-4BDE-4904-8E7A-9F60A906C863}" type="pres">
      <dgm:prSet presAssocID="{1F3A6845-43E3-4B94-972B-880206412250}" presName="aSpace" presStyleCnt="0"/>
      <dgm:spPr/>
      <dgm:t>
        <a:bodyPr/>
        <a:lstStyle/>
        <a:p>
          <a:endParaRPr lang="ru-RU"/>
        </a:p>
      </dgm:t>
    </dgm:pt>
    <dgm:pt modelId="{4808D110-5C87-452D-9EE8-13A358E88696}" type="pres">
      <dgm:prSet presAssocID="{807B4AA4-D583-4C1C-A176-5FC8A5C8FA5F}" presName="aNode" presStyleLbl="fgAcc1" presStyleIdx="4" presStyleCnt="13" custScaleX="130828" custScaleY="14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5A2F8-1CF7-4F6E-8863-8F9916B1A120}" type="pres">
      <dgm:prSet presAssocID="{807B4AA4-D583-4C1C-A176-5FC8A5C8FA5F}" presName="aSpace" presStyleCnt="0"/>
      <dgm:spPr/>
      <dgm:t>
        <a:bodyPr/>
        <a:lstStyle/>
        <a:p>
          <a:endParaRPr lang="ru-RU"/>
        </a:p>
      </dgm:t>
    </dgm:pt>
    <dgm:pt modelId="{5833E3CB-4DD2-47DC-B936-A696E0145EE8}" type="pres">
      <dgm:prSet presAssocID="{57B3A255-D353-48F5-868B-7F3E8FE14ABD}" presName="aNode" presStyleLbl="fgAcc1" presStyleIdx="5" presStyleCnt="13" custScaleX="130828" custScaleY="17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24758-4DAE-48F5-8540-EB7D825CD84C}" type="pres">
      <dgm:prSet presAssocID="{57B3A255-D353-48F5-868B-7F3E8FE14ABD}" presName="aSpace" presStyleCnt="0"/>
      <dgm:spPr/>
      <dgm:t>
        <a:bodyPr/>
        <a:lstStyle/>
        <a:p>
          <a:endParaRPr lang="ru-RU"/>
        </a:p>
      </dgm:t>
    </dgm:pt>
    <dgm:pt modelId="{40125BFA-2811-4F0D-BC1A-B1091AE0407E}" type="pres">
      <dgm:prSet presAssocID="{CF9A6F08-863E-45ED-BB4C-564C2DEC5DFB}" presName="aNode" presStyleLbl="fgAcc1" presStyleIdx="6" presStyleCnt="13" custScaleX="131728" custScaleY="133850" custLinFactNeighborX="6" custLinFactNeighborY="50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7C4DA-FD2E-41D6-AE06-1851E2F7842C}" type="pres">
      <dgm:prSet presAssocID="{CF9A6F08-863E-45ED-BB4C-564C2DEC5DFB}" presName="aSpace" presStyleCnt="0"/>
      <dgm:spPr/>
      <dgm:t>
        <a:bodyPr/>
        <a:lstStyle/>
        <a:p>
          <a:endParaRPr lang="ru-RU"/>
        </a:p>
      </dgm:t>
    </dgm:pt>
    <dgm:pt modelId="{04C84C46-5F29-419C-AB91-BE1C3C90BF0E}" type="pres">
      <dgm:prSet presAssocID="{55FE6309-2A7E-459E-9771-08E61D9E9AB2}" presName="aNode" presStyleLbl="fgAcc1" presStyleIdx="7" presStyleCnt="13" custScaleX="130732" custScaleY="177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6EDEC-9657-47BD-A896-4136AC6BFE93}" type="pres">
      <dgm:prSet presAssocID="{55FE6309-2A7E-459E-9771-08E61D9E9AB2}" presName="aSpace" presStyleCnt="0"/>
      <dgm:spPr/>
      <dgm:t>
        <a:bodyPr/>
        <a:lstStyle/>
        <a:p>
          <a:endParaRPr lang="ru-RU"/>
        </a:p>
      </dgm:t>
    </dgm:pt>
    <dgm:pt modelId="{5DB960DC-296B-42D7-A1E0-CC4B852A8000}" type="pres">
      <dgm:prSet presAssocID="{983DAF54-46AB-4CDA-8756-F5E054E41C27}" presName="aNode" presStyleLbl="fgAcc1" presStyleIdx="8" presStyleCnt="13" custAng="10800000" custFlipVert="1" custScaleX="132711" custScaleY="244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4AFC8-78BA-4B81-9F60-082FB1AD508E}" type="pres">
      <dgm:prSet presAssocID="{983DAF54-46AB-4CDA-8756-F5E054E41C27}" presName="aSpace" presStyleCnt="0"/>
      <dgm:spPr/>
      <dgm:t>
        <a:bodyPr/>
        <a:lstStyle/>
        <a:p>
          <a:endParaRPr lang="ru-RU"/>
        </a:p>
      </dgm:t>
    </dgm:pt>
    <dgm:pt modelId="{F17AD412-FB60-47CD-A78E-E116905B8B44}" type="pres">
      <dgm:prSet presAssocID="{CC30D2D7-001E-45FF-A5FD-8433F1ABA7F7}" presName="aNode" presStyleLbl="fgAcc1" presStyleIdx="9" presStyleCnt="13" custScaleX="130842" custScaleY="179700" custLinFactNeighborX="-971" custLinFactNeighborY="75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AE06A-1D2F-43D0-814A-4E05CF2F2582}" type="pres">
      <dgm:prSet presAssocID="{CC30D2D7-001E-45FF-A5FD-8433F1ABA7F7}" presName="aSpace" presStyleCnt="0"/>
      <dgm:spPr/>
      <dgm:t>
        <a:bodyPr/>
        <a:lstStyle/>
        <a:p>
          <a:endParaRPr lang="ru-RU"/>
        </a:p>
      </dgm:t>
    </dgm:pt>
    <dgm:pt modelId="{B5DF3283-CC32-42E8-A799-4931CA34E423}" type="pres">
      <dgm:prSet presAssocID="{14AA1B90-CD7B-4BC9-B163-7C04EC00629B}" presName="aNode" presStyleLbl="fgAcc1" presStyleIdx="10" presStyleCnt="13" custScaleX="133178" custScaleY="189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4820F-EB92-4665-BF32-99FF89A8CD59}" type="pres">
      <dgm:prSet presAssocID="{14AA1B90-CD7B-4BC9-B163-7C04EC00629B}" presName="aSpace" presStyleCnt="0"/>
      <dgm:spPr/>
    </dgm:pt>
    <dgm:pt modelId="{C45480BA-C2B5-4B60-AF96-B9583E206F0B}" type="pres">
      <dgm:prSet presAssocID="{02274598-67E4-4FF9-9A2B-C6451E708F5D}" presName="aNode" presStyleLbl="fgAcc1" presStyleIdx="11" presStyleCnt="13" custScaleX="133644" custScaleY="185185" custLinFactNeighborX="233" custLinFactNeighborY="43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01985-9064-4876-99EB-5FFDE80602F2}" type="pres">
      <dgm:prSet presAssocID="{02274598-67E4-4FF9-9A2B-C6451E708F5D}" presName="aSpace" presStyleCnt="0"/>
      <dgm:spPr/>
    </dgm:pt>
    <dgm:pt modelId="{10D41295-1D2D-45C1-AB93-FEDBE44B63D2}" type="pres">
      <dgm:prSet presAssocID="{40D3E9D6-2FFA-48FD-8BC4-F6D18B53FD03}" presName="aNode" presStyleLbl="fgAcc1" presStyleIdx="12" presStyleCnt="13" custScaleX="134208" custScaleY="279218" custLinFactY="2323" custLinFactNeighborX="51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DA0E3-8C5C-4B4F-B0EB-A7A9DE37BE94}" type="pres">
      <dgm:prSet presAssocID="{40D3E9D6-2FFA-48FD-8BC4-F6D18B53FD03}" presName="aSpace" presStyleCnt="0"/>
      <dgm:spPr/>
    </dgm:pt>
  </dgm:ptLst>
  <dgm:cxnLst>
    <dgm:cxn modelId="{7A022646-0EEA-457F-9BA5-36CBFB3A9F84}" srcId="{6652E93D-B48A-45B7-89E2-B5E765E67608}" destId="{1F3A6845-43E3-4B94-972B-880206412250}" srcOrd="3" destOrd="0" parTransId="{C8350947-3164-44D5-BA4B-09BC54248167}" sibTransId="{78C8D909-0F5C-470A-A9FC-7317F8C0C354}"/>
    <dgm:cxn modelId="{B9603DA5-9C47-4D88-891C-4E239E535E4F}" srcId="{6652E93D-B48A-45B7-89E2-B5E765E67608}" destId="{983DAF54-46AB-4CDA-8756-F5E054E41C27}" srcOrd="8" destOrd="0" parTransId="{B622726F-17BC-4BC1-8E82-87365D137F8E}" sibTransId="{F75FE47D-5BDB-4DAB-8045-8ECEF68D9765}"/>
    <dgm:cxn modelId="{037BD50B-FA65-48BF-BFA8-2174D1D46AD5}" type="presOf" srcId="{1F3A6845-43E3-4B94-972B-880206412250}" destId="{DD22992B-F7E1-421A-AFA3-208567191F28}" srcOrd="0" destOrd="0" presId="urn:microsoft.com/office/officeart/2005/8/layout/pyramid2"/>
    <dgm:cxn modelId="{7B213AA3-EA82-4A93-A7CD-4877054837E1}" srcId="{6652E93D-B48A-45B7-89E2-B5E765E67608}" destId="{14AA1B90-CD7B-4BC9-B163-7C04EC00629B}" srcOrd="10" destOrd="0" parTransId="{C56CFAC1-EA5D-4F6E-928C-0BD120A9F562}" sibTransId="{81CEDE88-427D-4AD0-9241-DAF0E8FF6ECF}"/>
    <dgm:cxn modelId="{E91B340D-B27D-4AE7-8A62-CD3114C4B2D9}" srcId="{6652E93D-B48A-45B7-89E2-B5E765E67608}" destId="{CC30D2D7-001E-45FF-A5FD-8433F1ABA7F7}" srcOrd="9" destOrd="0" parTransId="{20E42BC8-BDC1-4210-BCB3-01366EBF6C26}" sibTransId="{6EEC54EC-E543-4E6C-9CD6-462071B3BFD4}"/>
    <dgm:cxn modelId="{71BB094D-D264-4754-B653-4870CEFD4AC3}" type="presOf" srcId="{CF9A6F08-863E-45ED-BB4C-564C2DEC5DFB}" destId="{40125BFA-2811-4F0D-BC1A-B1091AE0407E}" srcOrd="0" destOrd="0" presId="urn:microsoft.com/office/officeart/2005/8/layout/pyramid2"/>
    <dgm:cxn modelId="{5355F477-7627-4B33-AC5C-C1832B45CC3B}" type="presOf" srcId="{33621FD5-ED6D-4623-888B-F1B8DAD8FD6F}" destId="{CE03CA99-FEBD-40FC-864D-1405BD3F34F1}" srcOrd="0" destOrd="0" presId="urn:microsoft.com/office/officeart/2005/8/layout/pyramid2"/>
    <dgm:cxn modelId="{65A262E2-0943-44CC-A8CB-47C82E9630B4}" srcId="{6652E93D-B48A-45B7-89E2-B5E765E67608}" destId="{FAF51928-D01F-4325-B56A-89880ECA09CD}" srcOrd="2" destOrd="0" parTransId="{BB266C75-4361-4A7A-9F6B-7BB8084C58B5}" sibTransId="{90136191-AEFE-4DA4-B11D-7A3CB01CF7DC}"/>
    <dgm:cxn modelId="{A5D4CB16-77A3-4FC6-9FBF-E32A286462C6}" srcId="{6652E93D-B48A-45B7-89E2-B5E765E67608}" destId="{57B3A255-D353-48F5-868B-7F3E8FE14ABD}" srcOrd="5" destOrd="0" parTransId="{4CFDB712-F040-430B-AF4F-DD8F2A6B25E3}" sibTransId="{5DA04CF2-E836-4101-A1FB-6783F287B2DE}"/>
    <dgm:cxn modelId="{14E8906E-91B3-4082-A630-2538FB7D7CA3}" type="presOf" srcId="{CC30D2D7-001E-45FF-A5FD-8433F1ABA7F7}" destId="{F17AD412-FB60-47CD-A78E-E116905B8B44}" srcOrd="0" destOrd="0" presId="urn:microsoft.com/office/officeart/2005/8/layout/pyramid2"/>
    <dgm:cxn modelId="{D23C3CA2-02EC-4BC2-B01E-1C1CD9ADEA23}" type="presOf" srcId="{983DAF54-46AB-4CDA-8756-F5E054E41C27}" destId="{5DB960DC-296B-42D7-A1E0-CC4B852A8000}" srcOrd="0" destOrd="0" presId="urn:microsoft.com/office/officeart/2005/8/layout/pyramid2"/>
    <dgm:cxn modelId="{320F2DE3-A81D-42A2-A6FD-422BD8973B30}" srcId="{6652E93D-B48A-45B7-89E2-B5E765E67608}" destId="{40D3E9D6-2FFA-48FD-8BC4-F6D18B53FD03}" srcOrd="12" destOrd="0" parTransId="{348D6427-98DA-4686-BBCF-C3AB5523A965}" sibTransId="{DDC616C2-0EF6-41EF-A26F-DAC60808947D}"/>
    <dgm:cxn modelId="{FA2976FA-EC8F-4DA7-9B72-173756C51FC9}" type="presOf" srcId="{6652E93D-B48A-45B7-89E2-B5E765E67608}" destId="{AE392E68-027D-4FAB-A6FB-39400D6D3433}" srcOrd="0" destOrd="0" presId="urn:microsoft.com/office/officeart/2005/8/layout/pyramid2"/>
    <dgm:cxn modelId="{94BBFF1D-6532-48E0-9ED5-652EE1AAE0BC}" srcId="{6652E93D-B48A-45B7-89E2-B5E765E67608}" destId="{33621FD5-ED6D-4623-888B-F1B8DAD8FD6F}" srcOrd="0" destOrd="0" parTransId="{80C4C25E-D455-4665-8891-442306DC620F}" sibTransId="{7E427F38-923F-41D2-A1AF-97A880635E27}"/>
    <dgm:cxn modelId="{39D92ACC-704F-4D24-B802-970B0823A4A6}" type="presOf" srcId="{55FE6309-2A7E-459E-9771-08E61D9E9AB2}" destId="{04C84C46-5F29-419C-AB91-BE1C3C90BF0E}" srcOrd="0" destOrd="0" presId="urn:microsoft.com/office/officeart/2005/8/layout/pyramid2"/>
    <dgm:cxn modelId="{8D0A74EA-A700-4ECC-9B59-7199B142BC10}" type="presOf" srcId="{14AA1B90-CD7B-4BC9-B163-7C04EC00629B}" destId="{B5DF3283-CC32-42E8-A799-4931CA34E423}" srcOrd="0" destOrd="0" presId="urn:microsoft.com/office/officeart/2005/8/layout/pyramid2"/>
    <dgm:cxn modelId="{2D986F35-B0B1-4044-8F5A-9610C863B552}" type="presOf" srcId="{0383235F-C3AA-4074-83AC-06FD2CF0B4A2}" destId="{F1AA516C-A2B6-4B80-AAD4-203DEB145F8E}" srcOrd="0" destOrd="0" presId="urn:microsoft.com/office/officeart/2005/8/layout/pyramid2"/>
    <dgm:cxn modelId="{FF345D17-9687-4726-859F-1D6A58C18F49}" type="presOf" srcId="{FAF51928-D01F-4325-B56A-89880ECA09CD}" destId="{032C8427-B870-4FDE-9EE5-F70BD719D7E8}" srcOrd="0" destOrd="0" presId="urn:microsoft.com/office/officeart/2005/8/layout/pyramid2"/>
    <dgm:cxn modelId="{92D7654B-5138-48CD-B7CF-33D52D49B683}" srcId="{6652E93D-B48A-45B7-89E2-B5E765E67608}" destId="{55FE6309-2A7E-459E-9771-08E61D9E9AB2}" srcOrd="7" destOrd="0" parTransId="{3E48D250-5005-4E51-A556-EF4D87637A0B}" sibTransId="{10ED096C-757E-4282-8F3C-F9D6FF7163BC}"/>
    <dgm:cxn modelId="{33A5EA5C-2AF6-4FB3-999C-27074FF29AD3}" type="presOf" srcId="{02274598-67E4-4FF9-9A2B-C6451E708F5D}" destId="{C45480BA-C2B5-4B60-AF96-B9583E206F0B}" srcOrd="0" destOrd="0" presId="urn:microsoft.com/office/officeart/2005/8/layout/pyramid2"/>
    <dgm:cxn modelId="{9DD22E4F-5120-4C40-BBAC-D672258B1C32}" type="presOf" srcId="{807B4AA4-D583-4C1C-A176-5FC8A5C8FA5F}" destId="{4808D110-5C87-452D-9EE8-13A358E88696}" srcOrd="0" destOrd="0" presId="urn:microsoft.com/office/officeart/2005/8/layout/pyramid2"/>
    <dgm:cxn modelId="{C72E49BB-468E-443C-ABE3-6ABE592664B5}" srcId="{6652E93D-B48A-45B7-89E2-B5E765E67608}" destId="{02274598-67E4-4FF9-9A2B-C6451E708F5D}" srcOrd="11" destOrd="0" parTransId="{9F03BFA6-1209-4F4E-83E1-2FB67774C56E}" sibTransId="{C9CD744A-CAF8-43F2-B1DA-B217AEAB5977}"/>
    <dgm:cxn modelId="{0D34C8A8-4B10-4D7C-8800-7A935CB197F6}" srcId="{6652E93D-B48A-45B7-89E2-B5E765E67608}" destId="{CF9A6F08-863E-45ED-BB4C-564C2DEC5DFB}" srcOrd="6" destOrd="0" parTransId="{67565E55-CAD4-4E45-933F-7863C9645574}" sibTransId="{058C8D8A-CFE7-4459-A7FA-FF2A229BA3CA}"/>
    <dgm:cxn modelId="{E3BD58B5-5738-4122-BE0E-596DAE9475EF}" srcId="{6652E93D-B48A-45B7-89E2-B5E765E67608}" destId="{807B4AA4-D583-4C1C-A176-5FC8A5C8FA5F}" srcOrd="4" destOrd="0" parTransId="{D7D51054-DE84-4B75-8C7B-FDA5EAF5E71F}" sibTransId="{AAAA41AE-844E-4080-94EE-4F354CD44657}"/>
    <dgm:cxn modelId="{3543C4E1-4C88-4472-BC0A-C58257BE4D4F}" srcId="{6652E93D-B48A-45B7-89E2-B5E765E67608}" destId="{0383235F-C3AA-4074-83AC-06FD2CF0B4A2}" srcOrd="1" destOrd="0" parTransId="{AEDACA7C-13A9-4A32-AF37-0631C17A1F65}" sibTransId="{1AFF7C54-22D3-4D9F-B9A9-F76F945D8719}"/>
    <dgm:cxn modelId="{8731C65D-E6EC-44B6-B623-1BBCA7BB18B7}" type="presOf" srcId="{40D3E9D6-2FFA-48FD-8BC4-F6D18B53FD03}" destId="{10D41295-1D2D-45C1-AB93-FEDBE44B63D2}" srcOrd="0" destOrd="0" presId="urn:microsoft.com/office/officeart/2005/8/layout/pyramid2"/>
    <dgm:cxn modelId="{13100348-5AAA-4628-A1F6-1627966DC009}" type="presOf" srcId="{57B3A255-D353-48F5-868B-7F3E8FE14ABD}" destId="{5833E3CB-4DD2-47DC-B936-A696E0145EE8}" srcOrd="0" destOrd="0" presId="urn:microsoft.com/office/officeart/2005/8/layout/pyramid2"/>
    <dgm:cxn modelId="{6BF4F9B8-ABB5-4FC4-80CF-2D954382F28F}" type="presParOf" srcId="{AE392E68-027D-4FAB-A6FB-39400D6D3433}" destId="{464D180D-932C-45BD-8BFF-491D1592E363}" srcOrd="0" destOrd="0" presId="urn:microsoft.com/office/officeart/2005/8/layout/pyramid2"/>
    <dgm:cxn modelId="{0C38E92B-ED53-4988-84B6-6B59D26E08CA}" type="presParOf" srcId="{AE392E68-027D-4FAB-A6FB-39400D6D3433}" destId="{E92080D0-8E5A-4B5F-B0D6-A3F2FC06874C}" srcOrd="1" destOrd="0" presId="urn:microsoft.com/office/officeart/2005/8/layout/pyramid2"/>
    <dgm:cxn modelId="{5D25C294-B799-473B-9F37-175B93E3506D}" type="presParOf" srcId="{E92080D0-8E5A-4B5F-B0D6-A3F2FC06874C}" destId="{CE03CA99-FEBD-40FC-864D-1405BD3F34F1}" srcOrd="0" destOrd="0" presId="urn:microsoft.com/office/officeart/2005/8/layout/pyramid2"/>
    <dgm:cxn modelId="{C8EE7374-97E1-4834-BD7A-C2F77E2C07CC}" type="presParOf" srcId="{E92080D0-8E5A-4B5F-B0D6-A3F2FC06874C}" destId="{160BD054-6E7D-4776-A5A1-84042AD0025E}" srcOrd="1" destOrd="0" presId="urn:microsoft.com/office/officeart/2005/8/layout/pyramid2"/>
    <dgm:cxn modelId="{40CCB72A-0502-4AC1-8A50-6F9E32C9321F}" type="presParOf" srcId="{E92080D0-8E5A-4B5F-B0D6-A3F2FC06874C}" destId="{F1AA516C-A2B6-4B80-AAD4-203DEB145F8E}" srcOrd="2" destOrd="0" presId="urn:microsoft.com/office/officeart/2005/8/layout/pyramid2"/>
    <dgm:cxn modelId="{4EDE9FAE-1162-4236-A533-6C769988689E}" type="presParOf" srcId="{E92080D0-8E5A-4B5F-B0D6-A3F2FC06874C}" destId="{FDFBF0D2-D76C-4C8C-88EF-B27C538A86FB}" srcOrd="3" destOrd="0" presId="urn:microsoft.com/office/officeart/2005/8/layout/pyramid2"/>
    <dgm:cxn modelId="{590053CC-6CFA-4190-BBBA-6BFE59D2900A}" type="presParOf" srcId="{E92080D0-8E5A-4B5F-B0D6-A3F2FC06874C}" destId="{032C8427-B870-4FDE-9EE5-F70BD719D7E8}" srcOrd="4" destOrd="0" presId="urn:microsoft.com/office/officeart/2005/8/layout/pyramid2"/>
    <dgm:cxn modelId="{9BA84184-3B57-4CC8-9D89-FA19E8926AF1}" type="presParOf" srcId="{E92080D0-8E5A-4B5F-B0D6-A3F2FC06874C}" destId="{2962CA95-1E49-4F0A-B6A0-43107CB5309B}" srcOrd="5" destOrd="0" presId="urn:microsoft.com/office/officeart/2005/8/layout/pyramid2"/>
    <dgm:cxn modelId="{D5798E70-3763-46C5-BB91-8CBF9BB9BD06}" type="presParOf" srcId="{E92080D0-8E5A-4B5F-B0D6-A3F2FC06874C}" destId="{DD22992B-F7E1-421A-AFA3-208567191F28}" srcOrd="6" destOrd="0" presId="urn:microsoft.com/office/officeart/2005/8/layout/pyramid2"/>
    <dgm:cxn modelId="{0DD4A570-0429-47CD-B62F-2F2FD6E871E6}" type="presParOf" srcId="{E92080D0-8E5A-4B5F-B0D6-A3F2FC06874C}" destId="{308A378C-4BDE-4904-8E7A-9F60A906C863}" srcOrd="7" destOrd="0" presId="urn:microsoft.com/office/officeart/2005/8/layout/pyramid2"/>
    <dgm:cxn modelId="{47B0385A-8533-427B-BB3C-47D09B096B24}" type="presParOf" srcId="{E92080D0-8E5A-4B5F-B0D6-A3F2FC06874C}" destId="{4808D110-5C87-452D-9EE8-13A358E88696}" srcOrd="8" destOrd="0" presId="urn:microsoft.com/office/officeart/2005/8/layout/pyramid2"/>
    <dgm:cxn modelId="{47D84524-191E-4E5F-A04B-BE97CC2325DD}" type="presParOf" srcId="{E92080D0-8E5A-4B5F-B0D6-A3F2FC06874C}" destId="{4C45A2F8-1CF7-4F6E-8863-8F9916B1A120}" srcOrd="9" destOrd="0" presId="urn:microsoft.com/office/officeart/2005/8/layout/pyramid2"/>
    <dgm:cxn modelId="{C2D05CAC-F75D-45A9-843D-BD15D44D24AB}" type="presParOf" srcId="{E92080D0-8E5A-4B5F-B0D6-A3F2FC06874C}" destId="{5833E3CB-4DD2-47DC-B936-A696E0145EE8}" srcOrd="10" destOrd="0" presId="urn:microsoft.com/office/officeart/2005/8/layout/pyramid2"/>
    <dgm:cxn modelId="{A8C64F78-42BF-4DA7-B548-6E67ED3C0232}" type="presParOf" srcId="{E92080D0-8E5A-4B5F-B0D6-A3F2FC06874C}" destId="{56A24758-4DAE-48F5-8540-EB7D825CD84C}" srcOrd="11" destOrd="0" presId="urn:microsoft.com/office/officeart/2005/8/layout/pyramid2"/>
    <dgm:cxn modelId="{F4BE519B-15DF-4A39-808D-9966944EDB18}" type="presParOf" srcId="{E92080D0-8E5A-4B5F-B0D6-A3F2FC06874C}" destId="{40125BFA-2811-4F0D-BC1A-B1091AE0407E}" srcOrd="12" destOrd="0" presId="urn:microsoft.com/office/officeart/2005/8/layout/pyramid2"/>
    <dgm:cxn modelId="{B9CE67CE-DBAD-44FC-B6A0-9D9D7D45EF47}" type="presParOf" srcId="{E92080D0-8E5A-4B5F-B0D6-A3F2FC06874C}" destId="{12A7C4DA-FD2E-41D6-AE06-1851E2F7842C}" srcOrd="13" destOrd="0" presId="urn:microsoft.com/office/officeart/2005/8/layout/pyramid2"/>
    <dgm:cxn modelId="{E5E7616C-300D-4FC8-8E72-D8B44D1D700E}" type="presParOf" srcId="{E92080D0-8E5A-4B5F-B0D6-A3F2FC06874C}" destId="{04C84C46-5F29-419C-AB91-BE1C3C90BF0E}" srcOrd="14" destOrd="0" presId="urn:microsoft.com/office/officeart/2005/8/layout/pyramid2"/>
    <dgm:cxn modelId="{6C660089-B21F-4DE5-B6F9-221ED36B0B41}" type="presParOf" srcId="{E92080D0-8E5A-4B5F-B0D6-A3F2FC06874C}" destId="{8FE6EDEC-9657-47BD-A896-4136AC6BFE93}" srcOrd="15" destOrd="0" presId="urn:microsoft.com/office/officeart/2005/8/layout/pyramid2"/>
    <dgm:cxn modelId="{199FBED6-4E90-4328-8E33-13CDDA159B07}" type="presParOf" srcId="{E92080D0-8E5A-4B5F-B0D6-A3F2FC06874C}" destId="{5DB960DC-296B-42D7-A1E0-CC4B852A8000}" srcOrd="16" destOrd="0" presId="urn:microsoft.com/office/officeart/2005/8/layout/pyramid2"/>
    <dgm:cxn modelId="{34B970BF-28E4-41BB-B3E4-CC8FB535075A}" type="presParOf" srcId="{E92080D0-8E5A-4B5F-B0D6-A3F2FC06874C}" destId="{C494AFC8-78BA-4B81-9F60-082FB1AD508E}" srcOrd="17" destOrd="0" presId="urn:microsoft.com/office/officeart/2005/8/layout/pyramid2"/>
    <dgm:cxn modelId="{29A51F18-D932-4EB4-802D-165AC05A5B62}" type="presParOf" srcId="{E92080D0-8E5A-4B5F-B0D6-A3F2FC06874C}" destId="{F17AD412-FB60-47CD-A78E-E116905B8B44}" srcOrd="18" destOrd="0" presId="urn:microsoft.com/office/officeart/2005/8/layout/pyramid2"/>
    <dgm:cxn modelId="{40546979-7B13-4D5E-8214-2A64248131FE}" type="presParOf" srcId="{E92080D0-8E5A-4B5F-B0D6-A3F2FC06874C}" destId="{1EDAE06A-1D2F-43D0-814A-4E05CF2F2582}" srcOrd="19" destOrd="0" presId="urn:microsoft.com/office/officeart/2005/8/layout/pyramid2"/>
    <dgm:cxn modelId="{B769074F-25C5-4A54-B74F-97F6D161775E}" type="presParOf" srcId="{E92080D0-8E5A-4B5F-B0D6-A3F2FC06874C}" destId="{B5DF3283-CC32-42E8-A799-4931CA34E423}" srcOrd="20" destOrd="0" presId="urn:microsoft.com/office/officeart/2005/8/layout/pyramid2"/>
    <dgm:cxn modelId="{4742B1BC-D60D-4172-9AC8-DA119B9ADB14}" type="presParOf" srcId="{E92080D0-8E5A-4B5F-B0D6-A3F2FC06874C}" destId="{E374820F-EB92-4665-BF32-99FF89A8CD59}" srcOrd="21" destOrd="0" presId="urn:microsoft.com/office/officeart/2005/8/layout/pyramid2"/>
    <dgm:cxn modelId="{08B236D9-3D54-457B-AEA5-0239D9C5ACC6}" type="presParOf" srcId="{E92080D0-8E5A-4B5F-B0D6-A3F2FC06874C}" destId="{C45480BA-C2B5-4B60-AF96-B9583E206F0B}" srcOrd="22" destOrd="0" presId="urn:microsoft.com/office/officeart/2005/8/layout/pyramid2"/>
    <dgm:cxn modelId="{D34F72D7-577C-448D-9D04-90713AECCED9}" type="presParOf" srcId="{E92080D0-8E5A-4B5F-B0D6-A3F2FC06874C}" destId="{13E01985-9064-4876-99EB-5FFDE80602F2}" srcOrd="23" destOrd="0" presId="urn:microsoft.com/office/officeart/2005/8/layout/pyramid2"/>
    <dgm:cxn modelId="{16599836-9E7B-4AF7-B706-A76410263073}" type="presParOf" srcId="{E92080D0-8E5A-4B5F-B0D6-A3F2FC06874C}" destId="{10D41295-1D2D-45C1-AB93-FEDBE44B63D2}" srcOrd="24" destOrd="0" presId="urn:microsoft.com/office/officeart/2005/8/layout/pyramid2"/>
    <dgm:cxn modelId="{7896371C-426A-4A24-83F0-DE49C34E5C81}" type="presParOf" srcId="{E92080D0-8E5A-4B5F-B0D6-A3F2FC06874C}" destId="{563DA0E3-8C5C-4B4F-B0EB-A7A9DE37BE94}" srcOrd="2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71FE4C-C88E-40C0-9175-CE66E4D18562}">
      <dsp:nvSpPr>
        <dsp:cNvPr id="0" name=""/>
        <dsp:cNvSpPr/>
      </dsp:nvSpPr>
      <dsp:spPr>
        <a:xfrm rot="16200000">
          <a:off x="589363" y="-589363"/>
          <a:ext cx="3178990" cy="4357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Муниципальный этап областного конкурса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«Педагогические таланты Кузбасса» (1 место)</a:t>
          </a:r>
          <a:endParaRPr lang="ru-RU" sz="1800" b="1" kern="1200" dirty="0"/>
        </a:p>
      </dsp:txBody>
      <dsp:txXfrm rot="16200000">
        <a:off x="986737" y="-986737"/>
        <a:ext cx="2384243" cy="4357718"/>
      </dsp:txXfrm>
    </dsp:sp>
    <dsp:sp modelId="{74020F1B-88DC-4735-A285-E30FC8CA1FB9}">
      <dsp:nvSpPr>
        <dsp:cNvPr id="0" name=""/>
        <dsp:cNvSpPr/>
      </dsp:nvSpPr>
      <dsp:spPr>
        <a:xfrm>
          <a:off x="4357718" y="0"/>
          <a:ext cx="4357718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Олимпиада по литературе,МХК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(2-3 места)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Творческая работа «Сталинградская битва»(2 место)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«Обычаи и традиции русского      народа» (номинация)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4357718" y="0"/>
        <a:ext cx="4357718" cy="2384243"/>
      </dsp:txXfrm>
    </dsp:sp>
    <dsp:sp modelId="{56BBD498-F723-4744-A2A2-E4B19C6E6FB3}">
      <dsp:nvSpPr>
        <dsp:cNvPr id="0" name=""/>
        <dsp:cNvSpPr/>
      </dsp:nvSpPr>
      <dsp:spPr>
        <a:xfrm rot="10800000">
          <a:off x="0" y="3178990"/>
          <a:ext cx="4357718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Конкурс литературно-музыкальных композиций «И помнит мир спасенный…»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(1-2 места)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Конкурс чтецов   ( 1-2 места)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Конкурс «Осинники-город 21 века»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(2-3 места)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0" y="3973738"/>
        <a:ext cx="4357718" cy="2384243"/>
      </dsp:txXfrm>
    </dsp:sp>
    <dsp:sp modelId="{F98CAA6B-FCDD-4679-BAD9-50017782F920}">
      <dsp:nvSpPr>
        <dsp:cNvPr id="0" name=""/>
        <dsp:cNvSpPr/>
      </dsp:nvSpPr>
      <dsp:spPr>
        <a:xfrm rot="5400000">
          <a:off x="4947081" y="2589627"/>
          <a:ext cx="3178990" cy="4357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Сотрудничество с Педагогическим университетом «Первое сентября» (4 учителя)</a:t>
          </a:r>
          <a:endParaRPr lang="ru-RU" sz="2400" kern="1200" dirty="0"/>
        </a:p>
      </dsp:txBody>
      <dsp:txXfrm rot="5400000">
        <a:off x="5344455" y="2987001"/>
        <a:ext cx="2384243" cy="4357718"/>
      </dsp:txXfrm>
    </dsp:sp>
    <dsp:sp modelId="{C5CDD811-AAFC-4129-99D9-054F34AA4C62}">
      <dsp:nvSpPr>
        <dsp:cNvPr id="0" name=""/>
        <dsp:cNvSpPr/>
      </dsp:nvSpPr>
      <dsp:spPr>
        <a:xfrm>
          <a:off x="2643199" y="2214580"/>
          <a:ext cx="2614630" cy="158949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Достижения</a:t>
          </a:r>
          <a:endParaRPr lang="ru-RU" sz="2800" b="1" kern="1200" dirty="0"/>
        </a:p>
      </dsp:txBody>
      <dsp:txXfrm>
        <a:off x="2643199" y="2214580"/>
        <a:ext cx="2614630" cy="15894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4D180D-932C-45BD-8BFF-491D1592E363}">
      <dsp:nvSpPr>
        <dsp:cNvPr id="0" name=""/>
        <dsp:cNvSpPr/>
      </dsp:nvSpPr>
      <dsp:spPr>
        <a:xfrm>
          <a:off x="629065" y="0"/>
          <a:ext cx="5715039" cy="571503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03CA99-FEBD-40FC-864D-1405BD3F34F1}">
      <dsp:nvSpPr>
        <dsp:cNvPr id="0" name=""/>
        <dsp:cNvSpPr/>
      </dsp:nvSpPr>
      <dsp:spPr>
        <a:xfrm>
          <a:off x="3428273" y="572537"/>
          <a:ext cx="3652404" cy="3809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конкурсы</a:t>
          </a:r>
          <a:endParaRPr lang="ru-RU" sz="1800" kern="1200" dirty="0"/>
        </a:p>
      </dsp:txBody>
      <dsp:txXfrm>
        <a:off x="3428273" y="572537"/>
        <a:ext cx="3652404" cy="380956"/>
      </dsp:txXfrm>
    </dsp:sp>
    <dsp:sp modelId="{F1AA516C-A2B6-4B80-AAD4-203DEB145F8E}">
      <dsp:nvSpPr>
        <dsp:cNvPr id="0" name=""/>
        <dsp:cNvSpPr/>
      </dsp:nvSpPr>
      <dsp:spPr>
        <a:xfrm>
          <a:off x="3432267" y="992952"/>
          <a:ext cx="3571682" cy="2704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факультативы</a:t>
          </a:r>
          <a:endParaRPr lang="ru-RU" sz="1800" kern="1200" dirty="0"/>
        </a:p>
      </dsp:txBody>
      <dsp:txXfrm>
        <a:off x="3432267" y="992952"/>
        <a:ext cx="3571682" cy="270416"/>
      </dsp:txXfrm>
    </dsp:sp>
    <dsp:sp modelId="{032C8427-B870-4FDE-9EE5-F70BD719D7E8}">
      <dsp:nvSpPr>
        <dsp:cNvPr id="0" name=""/>
        <dsp:cNvSpPr/>
      </dsp:nvSpPr>
      <dsp:spPr>
        <a:xfrm>
          <a:off x="2843623" y="1274686"/>
          <a:ext cx="4859967" cy="349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занятия исследовательской деятельностью</a:t>
          </a:r>
          <a:endParaRPr lang="ru-RU" sz="1800" kern="1200" dirty="0"/>
        </a:p>
      </dsp:txBody>
      <dsp:txXfrm>
        <a:off x="2843623" y="1274686"/>
        <a:ext cx="4859967" cy="349816"/>
      </dsp:txXfrm>
    </dsp:sp>
    <dsp:sp modelId="{DD22992B-F7E1-421A-AFA3-208567191F28}">
      <dsp:nvSpPr>
        <dsp:cNvPr id="0" name=""/>
        <dsp:cNvSpPr/>
      </dsp:nvSpPr>
      <dsp:spPr>
        <a:xfrm>
          <a:off x="2843623" y="1640071"/>
          <a:ext cx="4821704" cy="257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занятия  проектной деятельностью</a:t>
          </a:r>
          <a:endParaRPr lang="ru-RU" sz="1600" kern="1200" dirty="0"/>
        </a:p>
      </dsp:txBody>
      <dsp:txXfrm>
        <a:off x="2843623" y="1640071"/>
        <a:ext cx="4821704" cy="257610"/>
      </dsp:txXfrm>
    </dsp:sp>
    <dsp:sp modelId="{4808D110-5C87-452D-9EE8-13A358E88696}">
      <dsp:nvSpPr>
        <dsp:cNvPr id="0" name=""/>
        <dsp:cNvSpPr/>
      </dsp:nvSpPr>
      <dsp:spPr>
        <a:xfrm>
          <a:off x="2824492" y="1919797"/>
          <a:ext cx="4859967" cy="2592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участие в олимпиадах</a:t>
          </a:r>
          <a:endParaRPr lang="ru-RU" sz="1800" kern="1200" dirty="0"/>
        </a:p>
      </dsp:txBody>
      <dsp:txXfrm>
        <a:off x="2824492" y="1919797"/>
        <a:ext cx="4859967" cy="259217"/>
      </dsp:txXfrm>
    </dsp:sp>
    <dsp:sp modelId="{5833E3CB-4DD2-47DC-B936-A696E0145EE8}">
      <dsp:nvSpPr>
        <dsp:cNvPr id="0" name=""/>
        <dsp:cNvSpPr/>
      </dsp:nvSpPr>
      <dsp:spPr>
        <a:xfrm>
          <a:off x="2824492" y="2201129"/>
          <a:ext cx="4859967" cy="307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интеллектуальный марафон</a:t>
          </a:r>
          <a:endParaRPr lang="ru-RU" sz="1800" kern="1200" dirty="0"/>
        </a:p>
      </dsp:txBody>
      <dsp:txXfrm>
        <a:off x="2824492" y="2201129"/>
        <a:ext cx="4859967" cy="307082"/>
      </dsp:txXfrm>
    </dsp:sp>
    <dsp:sp modelId="{40125BFA-2811-4F0D-BC1A-B1091AE0407E}">
      <dsp:nvSpPr>
        <dsp:cNvPr id="0" name=""/>
        <dsp:cNvSpPr/>
      </dsp:nvSpPr>
      <dsp:spPr>
        <a:xfrm>
          <a:off x="2807999" y="2541586"/>
          <a:ext cx="4893400" cy="236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кружки по интересам</a:t>
          </a:r>
          <a:endParaRPr lang="ru-RU" sz="1800" kern="1200" dirty="0"/>
        </a:p>
      </dsp:txBody>
      <dsp:txXfrm>
        <a:off x="2807999" y="2541586"/>
        <a:ext cx="4893400" cy="236808"/>
      </dsp:txXfrm>
    </dsp:sp>
    <dsp:sp modelId="{04C84C46-5F29-419C-AB91-BE1C3C90BF0E}">
      <dsp:nvSpPr>
        <dsp:cNvPr id="0" name=""/>
        <dsp:cNvSpPr/>
      </dsp:nvSpPr>
      <dsp:spPr>
        <a:xfrm>
          <a:off x="2826275" y="2789250"/>
          <a:ext cx="4856400" cy="3136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творческие мастерские</a:t>
          </a:r>
          <a:endParaRPr lang="ru-RU" sz="1800" kern="1200" dirty="0"/>
        </a:p>
      </dsp:txBody>
      <dsp:txXfrm>
        <a:off x="2826275" y="2789250"/>
        <a:ext cx="4856400" cy="313614"/>
      </dsp:txXfrm>
    </dsp:sp>
    <dsp:sp modelId="{5DB960DC-296B-42D7-A1E0-CC4B852A8000}">
      <dsp:nvSpPr>
        <dsp:cNvPr id="0" name=""/>
        <dsp:cNvSpPr/>
      </dsp:nvSpPr>
      <dsp:spPr>
        <a:xfrm rot="10800000" flipV="1">
          <a:off x="2789518" y="3124980"/>
          <a:ext cx="4929916" cy="4329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групповые занятия по параллелям классов с сильными учащимися</a:t>
          </a:r>
          <a:endParaRPr lang="ru-RU" sz="1800" kern="1200" dirty="0"/>
        </a:p>
      </dsp:txBody>
      <dsp:txXfrm rot="10800000" flipV="1">
        <a:off x="2789518" y="3124980"/>
        <a:ext cx="4929916" cy="432960"/>
      </dsp:txXfrm>
    </dsp:sp>
    <dsp:sp modelId="{F17AD412-FB60-47CD-A78E-E116905B8B44}">
      <dsp:nvSpPr>
        <dsp:cNvPr id="0" name=""/>
        <dsp:cNvSpPr/>
      </dsp:nvSpPr>
      <dsp:spPr>
        <a:xfrm>
          <a:off x="2788162" y="3596716"/>
          <a:ext cx="4860487" cy="3179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научно-практические конференции</a:t>
          </a:r>
          <a:endParaRPr lang="ru-RU" sz="1800" kern="1200" dirty="0"/>
        </a:p>
      </dsp:txBody>
      <dsp:txXfrm>
        <a:off x="2788162" y="3596716"/>
        <a:ext cx="4860487" cy="317926"/>
      </dsp:txXfrm>
    </dsp:sp>
    <dsp:sp modelId="{B5DF3283-CC32-42E8-A799-4931CA34E423}">
      <dsp:nvSpPr>
        <dsp:cNvPr id="0" name=""/>
        <dsp:cNvSpPr/>
      </dsp:nvSpPr>
      <dsp:spPr>
        <a:xfrm>
          <a:off x="2780844" y="3920097"/>
          <a:ext cx="4947264" cy="3344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strike="noStrike" kern="1200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сотрудничество с другими школами, ВУЗами</a:t>
          </a:r>
          <a:endParaRPr lang="ru-RU" sz="1600" kern="1200" dirty="0"/>
        </a:p>
      </dsp:txBody>
      <dsp:txXfrm>
        <a:off x="2780844" y="3920097"/>
        <a:ext cx="4947264" cy="334434"/>
      </dsp:txXfrm>
    </dsp:sp>
    <dsp:sp modelId="{C45480BA-C2B5-4B60-AF96-B9583E206F0B}">
      <dsp:nvSpPr>
        <dsp:cNvPr id="0" name=""/>
        <dsp:cNvSpPr/>
      </dsp:nvSpPr>
      <dsp:spPr>
        <a:xfrm>
          <a:off x="2780844" y="4286280"/>
          <a:ext cx="4964575" cy="3276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strike="noStrike" kern="1200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работа по индивидуальным планам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0844" y="4286280"/>
        <a:ext cx="4964575" cy="327630"/>
      </dsp:txXfrm>
    </dsp:sp>
    <dsp:sp modelId="{10D41295-1D2D-45C1-AB93-FEDBE44B63D2}">
      <dsp:nvSpPr>
        <dsp:cNvPr id="0" name=""/>
        <dsp:cNvSpPr/>
      </dsp:nvSpPr>
      <dsp:spPr>
        <a:xfrm>
          <a:off x="2780844" y="4652618"/>
          <a:ext cx="4985526" cy="493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дистанционное образование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780844" y="4652618"/>
        <a:ext cx="4985526" cy="493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71650-18F6-4F98-91B3-D075BFC8BB6E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FAC0D-1016-4FBA-9124-82D1445A3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FAC0D-1016-4FBA-9124-82D1445A3A5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FAC0D-1016-4FBA-9124-82D1445A3A5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D88D11-7215-456D-A4E0-BFCA751A358B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36A6DB-B171-4FBE-9D5E-BDD6562199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.-0056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712649">
            <a:off x="4090117" y="2791227"/>
            <a:ext cx="4572000" cy="3429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8" descr="IMG_0333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1028653">
            <a:off x="359079" y="2906942"/>
            <a:ext cx="4572000" cy="342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Школа – это мастерская, </a:t>
            </a:r>
          </a:p>
          <a:p>
            <a:pPr algn="r"/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формируется                                     мысль подрастающего поколения.</a:t>
            </a:r>
            <a:b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Надо крепко  держать ее в руках,</a:t>
            </a:r>
            <a:b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 если не хочешь выпустить из рук будущее.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                                                                                                        Анри Барбюс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Рисунок 7" descr=".-0056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5" descr="DSC06929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3813" y="3411538"/>
            <a:ext cx="4595813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8" descr="66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8" descr="IMG_0333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73225" y="2571750"/>
            <a:ext cx="7470775" cy="1143000"/>
          </a:xfrm>
        </p:spPr>
        <p:txBody>
          <a:bodyPr/>
          <a:lstStyle/>
          <a:p>
            <a:pPr eaLnBrk="1" hangingPunct="1"/>
            <a:r>
              <a:rPr lang="ru-RU" smtClean="0"/>
              <a:t>Дети – цветы будущего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использование тестовых систем для объективной оценки знаний обучающихся при подготовке к ЕГЭ.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совершенствовать методы и формы обучения;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реализовывать интеллектуальные и творческие способности;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внедрять новые педагогические технологии для повышения качества                                                                                        успеваемости обучающихся.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1500166" cy="628654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/>
              <a:t>профессионализм педагога – источник развития современного  образования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1000108"/>
            <a:ext cx="4000528" cy="142876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городские теоретические  и практические семинары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08" y="2857496"/>
            <a:ext cx="4143404" cy="142876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курсовая подготовка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08" y="4572008"/>
            <a:ext cx="3857652" cy="164307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участие в  творческих проблемных группах, педсоветах, метод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советах, лектории «Молодой учитель»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15206" y="857232"/>
            <a:ext cx="1500198" cy="564360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результативность  участия обучающихся в городских конкурсах, олимпиадах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1714480" y="3286125"/>
            <a:ext cx="428628" cy="500064"/>
          </a:xfrm>
          <a:prstGeom prst="rightArrow">
            <a:avLst/>
          </a:prstGeom>
          <a:solidFill>
            <a:srgbClr val="0066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643042" y="1428736"/>
            <a:ext cx="428625" cy="428625"/>
          </a:xfrm>
          <a:prstGeom prst="rightArrow">
            <a:avLst/>
          </a:prstGeom>
          <a:solidFill>
            <a:srgbClr val="0066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714480" y="5286388"/>
            <a:ext cx="428625" cy="428625"/>
          </a:xfrm>
          <a:prstGeom prst="rightArrow">
            <a:avLst/>
          </a:prstGeom>
          <a:solidFill>
            <a:srgbClr val="0066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39504">
            <a:off x="5988050" y="1836738"/>
            <a:ext cx="1192213" cy="427037"/>
          </a:xfrm>
          <a:prstGeom prst="rightArrow">
            <a:avLst/>
          </a:prstGeom>
          <a:solidFill>
            <a:srgbClr val="0066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000750" y="3357563"/>
            <a:ext cx="1214438" cy="428625"/>
          </a:xfrm>
          <a:prstGeom prst="rightArrow">
            <a:avLst/>
          </a:prstGeom>
          <a:solidFill>
            <a:srgbClr val="0066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20676342">
            <a:off x="5948363" y="5010150"/>
            <a:ext cx="1304925" cy="428625"/>
          </a:xfrm>
          <a:prstGeom prst="rightArrow">
            <a:avLst/>
          </a:prstGeom>
          <a:solidFill>
            <a:srgbClr val="0066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286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endParaRPr lang="ru-RU" sz="2200" b="1" dirty="0" smtClean="0"/>
          </a:p>
          <a:p>
            <a:pPr>
              <a:buNone/>
            </a:pPr>
            <a:r>
              <a:rPr lang="ru-RU" sz="2800" b="1" dirty="0" smtClean="0"/>
              <a:t>Основные </a:t>
            </a:r>
            <a:r>
              <a:rPr lang="ru-RU" sz="2800" b="1" dirty="0"/>
              <a:t>направления развития общего </a:t>
            </a:r>
            <a:r>
              <a:rPr lang="ru-RU" sz="2800" b="1" dirty="0" smtClean="0"/>
              <a:t>образования</a:t>
            </a:r>
            <a:r>
              <a:rPr lang="ru-RU" sz="2800" b="1" dirty="0"/>
              <a:t> </a:t>
            </a:r>
            <a:r>
              <a:rPr lang="ru-RU" sz="2800" b="1" dirty="0" smtClean="0"/>
              <a:t>:</a:t>
            </a:r>
          </a:p>
          <a:p>
            <a:r>
              <a:rPr lang="ru-RU" sz="2800" dirty="0"/>
              <a:t>1. Переход на новые образовательные </a:t>
            </a:r>
            <a:r>
              <a:rPr lang="ru-RU" sz="2800" dirty="0" smtClean="0"/>
              <a:t>стандарты</a:t>
            </a:r>
          </a:p>
          <a:p>
            <a:r>
              <a:rPr lang="ru-RU" sz="2800" dirty="0" smtClean="0"/>
              <a:t>2</a:t>
            </a:r>
            <a:r>
              <a:rPr lang="ru-RU" sz="2800" dirty="0"/>
              <a:t>. Развитие системы поддержки талантливых детей</a:t>
            </a:r>
            <a:endParaRPr lang="ru-RU" sz="2800" dirty="0" smtClean="0"/>
          </a:p>
          <a:p>
            <a:r>
              <a:rPr lang="ru-RU" sz="2800" dirty="0"/>
              <a:t>3. Совершенствование учительского </a:t>
            </a:r>
            <a:r>
              <a:rPr lang="ru-RU" sz="2800" dirty="0" smtClean="0"/>
              <a:t>корпуса</a:t>
            </a:r>
          </a:p>
          <a:p>
            <a:r>
              <a:rPr lang="ru-RU" sz="2800" dirty="0" smtClean="0"/>
              <a:t>4</a:t>
            </a:r>
            <a:r>
              <a:rPr lang="ru-RU" sz="2800" dirty="0"/>
              <a:t>. Изменение школьной </a:t>
            </a:r>
            <a:r>
              <a:rPr lang="ru-RU" sz="2800" dirty="0" smtClean="0"/>
              <a:t>инфраструктуры</a:t>
            </a:r>
          </a:p>
          <a:p>
            <a:r>
              <a:rPr lang="ru-RU" sz="2800" dirty="0"/>
              <a:t>5. Сохранение и укрепление здоровья школьников</a:t>
            </a:r>
            <a:endParaRPr lang="ru-RU" sz="2800" dirty="0" smtClean="0"/>
          </a:p>
          <a:p>
            <a:r>
              <a:rPr lang="ru-RU" sz="2800" dirty="0"/>
              <a:t>6. Расширение самостоятельности школ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 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effectLst/>
              </a:rPr>
              <a:t>Школа  XXI века 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                     </a:t>
            </a:r>
            <a:r>
              <a:rPr lang="ru-RU" dirty="0">
                <a:solidFill>
                  <a:schemeClr val="tx1"/>
                </a:solidFill>
                <a:effectLst/>
              </a:rPr>
              <a:t/>
            </a:r>
            <a:br>
              <a:rPr lang="ru-RU" dirty="0">
                <a:solidFill>
                  <a:schemeClr val="tx1"/>
                </a:solidFill>
                <a:effectLst/>
              </a:rPr>
            </a:br>
            <a:r>
              <a:rPr lang="ru-RU" dirty="0">
                <a:solidFill>
                  <a:schemeClr val="tx1"/>
                </a:solidFill>
                <a:effectLst/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Выпускник школы </a:t>
            </a:r>
            <a:r>
              <a:rPr lang="ru-RU" sz="2400" dirty="0" smtClean="0"/>
              <a:t>- компетентная личность, готовая к профессиональному самоопределению, обладающая познавательными и созидательными способностями, социальной мобильностью и конкурентоспособностью.</a:t>
            </a:r>
          </a:p>
          <a:p>
            <a:pPr>
              <a:buNone/>
            </a:pPr>
            <a:r>
              <a:rPr lang="ru-RU" sz="2400" dirty="0" smtClean="0"/>
              <a:t> Выпускник школы должен обладать </a:t>
            </a:r>
            <a:r>
              <a:rPr lang="ru-RU" sz="2400" b="1" dirty="0" smtClean="0"/>
              <a:t>системой сформированных компетенций, таких как:</a:t>
            </a:r>
          </a:p>
          <a:p>
            <a:r>
              <a:rPr lang="ru-RU" sz="2400" dirty="0" smtClean="0"/>
              <a:t>Ценностно-смысловая</a:t>
            </a:r>
          </a:p>
          <a:p>
            <a:r>
              <a:rPr lang="ru-RU" sz="2400" dirty="0" smtClean="0"/>
              <a:t>Социально-трудовая</a:t>
            </a:r>
          </a:p>
          <a:p>
            <a:r>
              <a:rPr lang="ru-RU" sz="2400" dirty="0" smtClean="0"/>
              <a:t>Личностного </a:t>
            </a:r>
            <a:r>
              <a:rPr lang="ru-RU" sz="2400" dirty="0"/>
              <a:t>самосовершенствования </a:t>
            </a:r>
            <a:endParaRPr lang="ru-RU" sz="2400" dirty="0" smtClean="0"/>
          </a:p>
          <a:p>
            <a:r>
              <a:rPr lang="ru-RU" sz="2400" dirty="0" smtClean="0"/>
              <a:t>Учебно-познавательная</a:t>
            </a:r>
          </a:p>
          <a:p>
            <a:r>
              <a:rPr lang="ru-RU" sz="2400" dirty="0" smtClean="0"/>
              <a:t>Информационные</a:t>
            </a:r>
          </a:p>
          <a:p>
            <a:r>
              <a:rPr lang="ru-RU" sz="2400" dirty="0" smtClean="0"/>
              <a:t>Общекультурная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выпускника среднего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(полного)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Профессионально-личностная модель педагога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64294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Профессионально-деятельностный компонент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Личностный компонент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2571744"/>
            <a:ext cx="4357718" cy="3857652"/>
          </a:xfrm>
        </p:spPr>
        <p:txBody>
          <a:bodyPr/>
          <a:lstStyle/>
          <a:p>
            <a:r>
              <a:rPr lang="ru-RU" dirty="0" smtClean="0"/>
              <a:t>Общие требования к образованности</a:t>
            </a:r>
          </a:p>
          <a:p>
            <a:r>
              <a:rPr lang="ru-RU" dirty="0" smtClean="0"/>
              <a:t>Общепрофессиональные знания, умения</a:t>
            </a:r>
          </a:p>
          <a:p>
            <a:r>
              <a:rPr lang="ru-RU" dirty="0" smtClean="0"/>
              <a:t>Медико-биологические знания, умения, навыки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1785926"/>
            <a:ext cx="4071966" cy="4340236"/>
          </a:xfrm>
        </p:spPr>
        <p:txBody>
          <a:bodyPr/>
          <a:lstStyle/>
          <a:p>
            <a:r>
              <a:rPr lang="ru-RU" dirty="0" smtClean="0"/>
              <a:t>Личностно-характерологические особенности</a:t>
            </a:r>
          </a:p>
          <a:p>
            <a:r>
              <a:rPr lang="ru-RU" dirty="0" smtClean="0"/>
              <a:t>Особенности познавательных процессов</a:t>
            </a:r>
          </a:p>
          <a:p>
            <a:r>
              <a:rPr lang="ru-RU" dirty="0" smtClean="0"/>
              <a:t>Психофизиологические особенности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86808" cy="57150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Формы работы с одаренными детьми</a:t>
            </a:r>
            <a:endParaRPr lang="ru-RU" sz="3200" dirty="0">
              <a:effectLst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857232"/>
          <a:ext cx="828680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7"/>
          <a:ext cx="8643998" cy="62194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40223"/>
                <a:gridCol w="8103775"/>
              </a:tblGrid>
              <a:tr h="226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Программа работы с одарёнными и талантливыми детьми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389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Продолжить внедрение проблемно- исследовательских, проектных </a:t>
                      </a:r>
                      <a:r>
                        <a:rPr lang="ru-RU" sz="1100" dirty="0" smtClean="0"/>
                        <a:t>методов </a:t>
                      </a:r>
                      <a:r>
                        <a:rPr lang="ru-RU" sz="1100" dirty="0"/>
                        <a:t>обучения, развивая непрерывно у учащихся творческое и исследовательское мышление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479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Создание и пополнение базы данных одаренных детей школы</a:t>
                      </a:r>
                      <a:r>
                        <a:rPr lang="ru-RU" sz="1100" dirty="0" smtClean="0"/>
                        <a:t>.</a:t>
                      </a:r>
                      <a:endParaRPr lang="en-U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25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Проведение семинаров-практикумов с учителями по вопросам выявления одаренных детей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361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Организация психолого-педагогического просвещения родителей талантливых и одарённых школьников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153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Совершенствовать работу научного общества учащихся </a:t>
                      </a:r>
                      <a:r>
                        <a:rPr lang="ru-RU" sz="1100" dirty="0" smtClean="0"/>
                        <a:t>:</a:t>
                      </a:r>
                      <a:endParaRPr lang="ru-RU" sz="1100" dirty="0"/>
                    </a:p>
                    <a:p>
                      <a:pPr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/>
                        <a:t>  </a:t>
                      </a:r>
                      <a:r>
                        <a:rPr lang="ru-RU" sz="1100" dirty="0" smtClean="0"/>
                        <a:t>Создание </a:t>
                      </a:r>
                      <a:r>
                        <a:rPr lang="ru-RU" sz="1100" dirty="0"/>
                        <a:t>нормативной и методической базы</a:t>
                      </a:r>
                    </a:p>
                    <a:p>
                      <a:pPr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/>
                        <a:t> 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/>
                        <a:t>Подготовка педагогических кадров, создание совета общества, его членов, разработка программ, планов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/>
                        <a:t>   </a:t>
                      </a:r>
                      <a:r>
                        <a:rPr lang="en-US" sz="1100" dirty="0" smtClean="0"/>
                        <a:t>   </a:t>
                      </a:r>
                      <a:r>
                        <a:rPr lang="ru-RU" sz="1100" dirty="0" smtClean="0"/>
                        <a:t>Организация </a:t>
                      </a:r>
                      <a:r>
                        <a:rPr lang="ru-RU" sz="1100" dirty="0"/>
                        <a:t>исследовательской </a:t>
                      </a:r>
                      <a:r>
                        <a:rPr lang="ru-RU" sz="1100" dirty="0" smtClean="0"/>
                        <a:t>деятельности</a:t>
                      </a:r>
                      <a:endParaRPr lang="en-US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361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Участие школьников в районных, областных, Всероссийских предметных олимпиадах, конкурсах, смотрах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25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Проведение школьной и участие в районной научно-практической конференции школьников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355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Проведение интеллектуальных и творческих </a:t>
                      </a:r>
                      <a:r>
                        <a:rPr lang="ru-RU" sz="1100" dirty="0" smtClean="0"/>
                        <a:t>конкурсов</a:t>
                      </a:r>
                      <a:r>
                        <a:rPr lang="en-US" sz="1100" baseline="0" dirty="0" smtClean="0"/>
                        <a:t>  </a:t>
                      </a:r>
                      <a:r>
                        <a:rPr lang="ru-RU" sz="1100" dirty="0" smtClean="0"/>
                        <a:t>среди </a:t>
                      </a:r>
                      <a:r>
                        <a:rPr lang="ru-RU" sz="1100" dirty="0"/>
                        <a:t>одаренных школьников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25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Составление календаря массовых мероприятий с одаренными детьми на учебный год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25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Создание банка  творческих работ учащихся по итогам научно-практических конференций,  конкурсов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25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Обобщение эффективного опыта работы учителей с одаренными детьми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389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Размещение на школьном сайте материалов по работе с одаренными детьми. Формирование раздела «Одаренные дети»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  <a:tr h="64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Подготовка педагогических характеристик на каждого одарённого школьника, составление индивидуальной программы обучения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38" marR="3653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296</TotalTime>
  <Words>423</Words>
  <Application>Microsoft Office PowerPoint</Application>
  <PresentationFormat>Экран (4:3)</PresentationFormat>
  <Paragraphs>110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     Школа  XXI века                            </vt:lpstr>
      <vt:lpstr>Модель выпускника среднего (полного) общего образования</vt:lpstr>
      <vt:lpstr>Профессионально-личностная модель педагога</vt:lpstr>
      <vt:lpstr>Формы работы с одаренными детьми</vt:lpstr>
      <vt:lpstr>Слайд 9</vt:lpstr>
      <vt:lpstr>Дети – цветы будущего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XXI века</dc:title>
  <dc:creator>соня</dc:creator>
  <cp:lastModifiedBy>Светлана</cp:lastModifiedBy>
  <cp:revision>40</cp:revision>
  <dcterms:created xsi:type="dcterms:W3CDTF">2011-05-15T15:32:53Z</dcterms:created>
  <dcterms:modified xsi:type="dcterms:W3CDTF">2012-01-18T09:35:37Z</dcterms:modified>
</cp:coreProperties>
</file>