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8B0EEC-D3B4-4524-9FAA-ED4E154DE97A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9C00BF-35E7-4DB8-869E-391F83828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“ПОЭЗИЯ ФРОНТОВФХ ЛЕТ”</a:t>
            </a:r>
            <a:endParaRPr lang="ru-RU" dirty="0"/>
          </a:p>
        </p:txBody>
      </p:sp>
      <p:pic>
        <p:nvPicPr>
          <p:cNvPr id="7" name="Picture 4" descr="vo_24_b (1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572296" cy="487998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оган павел давыдо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76400"/>
            <a:ext cx="2917825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642918"/>
            <a:ext cx="34290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Коган Павел Давыдович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1918-1942 </a:t>
            </a:r>
            <a:endParaRPr lang="ru-RU" dirty="0"/>
          </a:p>
        </p:txBody>
      </p:sp>
      <p:pic>
        <p:nvPicPr>
          <p:cNvPr id="6" name="Picture 4" descr="Кульчицкий Михаил Валентинови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3357586" cy="37719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500042"/>
            <a:ext cx="335758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/>
              <a:t>Кульчицкий</a:t>
            </a:r>
            <a:r>
              <a:rPr lang="ru-RU" dirty="0" smtClean="0"/>
              <a:t> Михаил Валентинович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1919-1943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785926"/>
            <a:ext cx="3232150" cy="4000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357166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Николай Петрович 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Майоров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1919-1942</a:t>
            </a:r>
            <a:endParaRPr lang="ru-RU" dirty="0"/>
          </a:p>
        </p:txBody>
      </p:sp>
      <p:pic>
        <p:nvPicPr>
          <p:cNvPr id="4" name="Picture 4" descr="джали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357166"/>
            <a:ext cx="3786214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357158" y="5410663"/>
            <a:ext cx="37147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>
                <a:cs typeface="Times New Roman" pitchFamily="18" charset="0"/>
              </a:rPr>
              <a:t>Муса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Джалиль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 smtClean="0"/>
          </a:p>
          <a:p>
            <a:pPr algn="ctr">
              <a:spcBef>
                <a:spcPct val="50000"/>
              </a:spcBef>
            </a:pPr>
            <a:r>
              <a:rPr lang="ru-RU" dirty="0" smtClean="0"/>
              <a:t>1906-1944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войны не женское лицо.</a:t>
            </a:r>
            <a:endParaRPr lang="ru-RU" dirty="0"/>
          </a:p>
        </p:txBody>
      </p:sp>
      <p:pic>
        <p:nvPicPr>
          <p:cNvPr id="4" name="Picture 6" descr="4 0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2956" y="1600200"/>
            <a:ext cx="3798088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5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00174"/>
            <a:ext cx="3689350" cy="46434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500042"/>
            <a:ext cx="41433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cs typeface="Times New Roman" pitchFamily="18" charset="0"/>
              </a:rPr>
              <a:t>Ахматова</a:t>
            </a:r>
            <a:r>
              <a:rPr lang="ru-RU" dirty="0" smtClean="0">
                <a:cs typeface="Times New Roman" pitchFamily="18" charset="0"/>
              </a:rPr>
              <a:t>  </a:t>
            </a:r>
            <a:r>
              <a:rPr lang="ru-RU" b="1" dirty="0" smtClean="0">
                <a:cs typeface="Times New Roman" pitchFamily="18" charset="0"/>
              </a:rPr>
              <a:t>Анна Андреевна</a:t>
            </a:r>
            <a:endParaRPr lang="ru-RU" dirty="0" smtClean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dirty="0" smtClean="0">
                <a:cs typeface="Times New Roman" pitchFamily="18" charset="0"/>
              </a:rPr>
              <a:t>1889-1966 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6" name="Picture 7" descr="12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214290"/>
            <a:ext cx="4000528" cy="51197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5429264"/>
            <a:ext cx="40719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err="1" smtClean="0">
                <a:cs typeface="Times New Roman" pitchFamily="18" charset="0"/>
              </a:rPr>
              <a:t>Берггольц</a:t>
            </a:r>
            <a:r>
              <a:rPr lang="ru-RU" dirty="0" smtClean="0">
                <a:cs typeface="Times New Roman" pitchFamily="18" charset="0"/>
              </a:rPr>
              <a:t>  </a:t>
            </a:r>
            <a:r>
              <a:rPr lang="ru-RU" b="1" dirty="0" smtClean="0">
                <a:cs typeface="Times New Roman" pitchFamily="18" charset="0"/>
              </a:rPr>
              <a:t>Ольга Федоровна</a:t>
            </a:r>
            <a:endParaRPr lang="ru-RU" b="1" dirty="0" smtClean="0"/>
          </a:p>
          <a:p>
            <a:pPr algn="ctr">
              <a:spcBef>
                <a:spcPct val="50000"/>
              </a:spcBef>
            </a:pP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Arial" charset="0"/>
              </a:rPr>
              <a:t>1910 - 1975</a:t>
            </a:r>
            <a:endParaRPr lang="ru-RU" dirty="0">
              <a:cs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2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71612"/>
            <a:ext cx="3319463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285728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err="1" smtClean="0">
                <a:cs typeface="Times New Roman" pitchFamily="18" charset="0"/>
              </a:rPr>
              <a:t>Друнина</a:t>
            </a:r>
            <a:r>
              <a:rPr lang="ru-RU" dirty="0" smtClean="0">
                <a:cs typeface="Times New Roman" pitchFamily="18" charset="0"/>
              </a:rPr>
              <a:t>  </a:t>
            </a:r>
            <a:r>
              <a:rPr lang="ru-RU" b="1" dirty="0" smtClean="0">
                <a:cs typeface="Times New Roman" pitchFamily="18" charset="0"/>
              </a:rPr>
              <a:t>Юлия  </a:t>
            </a:r>
            <a:endParaRPr lang="ru-RU" b="1" dirty="0" smtClean="0"/>
          </a:p>
          <a:p>
            <a:pPr algn="ctr">
              <a:spcBef>
                <a:spcPct val="50000"/>
              </a:spcBef>
            </a:pPr>
            <a:r>
              <a:rPr lang="ru-RU" b="1" dirty="0" smtClean="0">
                <a:cs typeface="Times New Roman" pitchFamily="18" charset="0"/>
              </a:rPr>
              <a:t>Владимировна</a:t>
            </a:r>
            <a:endParaRPr lang="ru-RU" dirty="0" smtClean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dirty="0" smtClean="0">
                <a:cs typeface="Arial" charset="0"/>
              </a:rPr>
              <a:t>1924 - 1991</a:t>
            </a:r>
            <a:endParaRPr lang="ru-RU" dirty="0">
              <a:cs typeface="Arial" charset="0"/>
            </a:endParaRPr>
          </a:p>
        </p:txBody>
      </p:sp>
      <p:pic>
        <p:nvPicPr>
          <p:cNvPr id="4" name="Picture 6" descr="186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166"/>
            <a:ext cx="3714776" cy="50006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500702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Вероника </a:t>
            </a:r>
            <a:r>
              <a:rPr lang="ru-RU" b="1" dirty="0" err="1" smtClean="0"/>
              <a:t>Тушнова</a:t>
            </a:r>
            <a:endParaRPr lang="ru-RU" b="1" dirty="0" smtClean="0"/>
          </a:p>
          <a:p>
            <a:pPr algn="ctr">
              <a:spcBef>
                <a:spcPct val="50000"/>
              </a:spcBef>
            </a:pPr>
            <a:r>
              <a:rPr lang="ru-RU" b="1" dirty="0" smtClean="0">
                <a:cs typeface="Arial" charset="0"/>
              </a:rPr>
              <a:t>1915 - 1965</a:t>
            </a:r>
            <a:endParaRPr lang="ru-RU" b="1" dirty="0" smtClean="0"/>
          </a:p>
          <a:p>
            <a:pPr algn="ctr">
              <a:spcBef>
                <a:spcPct val="50000"/>
              </a:spcBef>
            </a:pPr>
            <a:endParaRPr lang="ru-RU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hangingPunct="0">
              <a:buNone/>
            </a:pPr>
            <a:r>
              <a:rPr lang="ru-RU" sz="3600" dirty="0" smtClean="0"/>
              <a:t>Кто сказал, что надо </a:t>
            </a:r>
            <a:r>
              <a:rPr lang="ru-RU" sz="3600" dirty="0" err="1" smtClean="0"/>
              <a:t>бро</a:t>
            </a:r>
            <a:r>
              <a:rPr lang="en-US" sz="3600" dirty="0" err="1" smtClean="0"/>
              <a:t>сить</a:t>
            </a:r>
            <a:endParaRPr lang="en-US" sz="3600" dirty="0" smtClean="0"/>
          </a:p>
          <a:p>
            <a:pPr algn="r" hangingPunct="0">
              <a:buNone/>
            </a:pPr>
            <a:r>
              <a:rPr lang="ru-RU" sz="3600" dirty="0" smtClean="0"/>
              <a:t>Песню на войне?</a:t>
            </a:r>
            <a:endParaRPr lang="en-US" sz="3600" dirty="0" smtClean="0"/>
          </a:p>
          <a:p>
            <a:pPr algn="r" hangingPunct="0">
              <a:buNone/>
            </a:pPr>
            <a:r>
              <a:rPr lang="ru-RU" sz="3600" dirty="0" smtClean="0"/>
              <a:t>  После боя сердце просит</a:t>
            </a:r>
            <a:endParaRPr lang="en-US" sz="3600" dirty="0" smtClean="0"/>
          </a:p>
          <a:p>
            <a:pPr algn="r" hangingPunct="0">
              <a:buNone/>
            </a:pPr>
            <a:r>
              <a:rPr lang="ru-RU" sz="3600" dirty="0" smtClean="0"/>
              <a:t> Музыки вдвойне.</a:t>
            </a:r>
          </a:p>
          <a:p>
            <a:pPr algn="r"/>
            <a:r>
              <a:rPr lang="ru-RU" dirty="0" smtClean="0"/>
              <a:t>                                         </a:t>
            </a:r>
            <a:r>
              <a:rPr lang="en-US" sz="1600" dirty="0" err="1" smtClean="0"/>
              <a:t>Лебедев-Кумач</a:t>
            </a:r>
            <a:r>
              <a:rPr lang="en-US" sz="1600" dirty="0" smtClean="0"/>
              <a:t> (1943)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Священная</a:t>
            </a:r>
            <a:r>
              <a:rPr lang="en-US" dirty="0" smtClean="0"/>
              <a:t> </a:t>
            </a:r>
            <a:r>
              <a:rPr lang="en-US" dirty="0" err="1" smtClean="0"/>
              <a:t>война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Вставай, страна огромная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ru-RU" dirty="0" smtClean="0"/>
              <a:t>Вставай на смертный бой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 фашистской силой</a:t>
            </a:r>
            <a:r>
              <a:rPr lang="en-US" dirty="0" smtClean="0"/>
              <a:t> </a:t>
            </a:r>
            <a:r>
              <a:rPr lang="ru-RU" dirty="0" smtClean="0"/>
              <a:t>темною,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 проклятою ордой.</a:t>
            </a:r>
          </a:p>
          <a:p>
            <a:pPr>
              <a:buNone/>
            </a:pPr>
            <a:r>
              <a:rPr lang="ru-RU" dirty="0" smtClean="0"/>
              <a:t>Пусть ярость</a:t>
            </a:r>
            <a:r>
              <a:rPr lang="en-US" dirty="0" smtClean="0"/>
              <a:t> </a:t>
            </a:r>
            <a:r>
              <a:rPr lang="ru-RU" dirty="0" err="1" smtClean="0"/>
              <a:t>благоро</a:t>
            </a:r>
            <a:r>
              <a:rPr lang="en-US" dirty="0" err="1" smtClean="0"/>
              <a:t>дная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Вскипает, как волна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ru-RU" dirty="0" smtClean="0"/>
              <a:t>  Идет война народ</a:t>
            </a:r>
            <a:r>
              <a:rPr lang="en-US" dirty="0" err="1" smtClean="0"/>
              <a:t>ная</a:t>
            </a:r>
            <a:r>
              <a:rPr lang="ru-RU" dirty="0" smtClean="0"/>
              <a:t>     Священная война!</a:t>
            </a:r>
          </a:p>
          <a:p>
            <a:endParaRPr lang="ru-RU" dirty="0"/>
          </a:p>
        </p:txBody>
      </p:sp>
      <p:pic>
        <p:nvPicPr>
          <p:cNvPr id="6" name="Picture 4" descr="ussr043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643337" cy="469742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Никто не забыт,  ничто не забыто.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3200" dirty="0" smtClean="0"/>
              <a:t>22 июня 1941 года началась война.</a:t>
            </a:r>
          </a:p>
          <a:p>
            <a:pPr marL="609600" indent="-609600">
              <a:lnSpc>
                <a:spcPct val="80000"/>
              </a:lnSpc>
            </a:pPr>
            <a:r>
              <a:rPr lang="ru-RU" sz="3200" dirty="0" smtClean="0"/>
              <a:t>Советский народ отстоял свою независимость.</a:t>
            </a:r>
          </a:p>
          <a:p>
            <a:pPr marL="609600" indent="-609600">
              <a:lnSpc>
                <a:spcPct val="80000"/>
              </a:lnSpc>
            </a:pPr>
            <a:r>
              <a:rPr lang="ru-RU" sz="3200" dirty="0" smtClean="0"/>
              <a:t>Война унесла </a:t>
            </a:r>
            <a:r>
              <a:rPr lang="en-US" sz="3200" dirty="0" err="1" smtClean="0"/>
              <a:t>более</a:t>
            </a:r>
            <a:r>
              <a:rPr lang="en-US" sz="3200" dirty="0" smtClean="0"/>
              <a:t> </a:t>
            </a:r>
            <a:r>
              <a:rPr lang="ru-RU" sz="3200" dirty="0" smtClean="0"/>
              <a:t>27 млн. жизней советских людей.</a:t>
            </a:r>
          </a:p>
          <a:p>
            <a:pPr marL="609600" indent="-609600">
              <a:lnSpc>
                <a:spcPct val="80000"/>
              </a:lnSpc>
            </a:pPr>
            <a:r>
              <a:rPr lang="ru-RU" sz="3200" dirty="0" smtClean="0"/>
              <a:t>1215 писателей ушли воевать с врагом.</a:t>
            </a:r>
          </a:p>
          <a:p>
            <a:pPr marL="609600" indent="-609600">
              <a:lnSpc>
                <a:spcPct val="80000"/>
              </a:lnSpc>
            </a:pPr>
            <a:r>
              <a:rPr lang="ru-RU" sz="3200" dirty="0" smtClean="0"/>
              <a:t>Более 400 из них отдали свою жизнь за освобождение Родины.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Пожалуй, никогда за время существования советской поэзии не было написано столько лирических стихов, как за годы войны.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                                                       А.Сурков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8119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10" descr="4 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928934"/>
            <a:ext cx="4714908" cy="364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Михаил Васильевич</a:t>
            </a:r>
            <a:r>
              <a:rPr lang="en-US" sz="3200" dirty="0" smtClean="0"/>
              <a:t> </a:t>
            </a:r>
            <a:r>
              <a:rPr lang="ru-RU" sz="3200" dirty="0" smtClean="0"/>
              <a:t>Исаковский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 (1900–1973)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8" name="Picture 6" descr="36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1571612"/>
            <a:ext cx="314327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143372" y="1600201"/>
            <a:ext cx="4543428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Куда ж теперь идти солдату,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Кому нести печаль свою?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Алексей</a:t>
            </a:r>
            <a:r>
              <a:rPr lang="en-US" dirty="0" smtClean="0"/>
              <a:t> </a:t>
            </a:r>
            <a:r>
              <a:rPr lang="en-US" dirty="0" err="1" smtClean="0"/>
              <a:t>Фатьянов</a:t>
            </a:r>
            <a:r>
              <a:rPr lang="en-US" dirty="0" smtClean="0"/>
              <a:t> “СОЛОВЬИ”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Не спит солдат, припомнив дом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И сад зеленый над прудом,</a:t>
            </a:r>
          </a:p>
          <a:p>
            <a:pPr>
              <a:buNone/>
            </a:pPr>
            <a:r>
              <a:rPr lang="ru-RU" sz="3600" dirty="0" smtClean="0"/>
              <a:t>Где соловьи всю ночь поют, </a:t>
            </a:r>
          </a:p>
          <a:p>
            <a:pPr>
              <a:buNone/>
            </a:pPr>
            <a:r>
              <a:rPr lang="ru-RU" sz="3600" dirty="0" smtClean="0"/>
              <a:t>А в доме том солдата ждут.</a:t>
            </a:r>
          </a:p>
          <a:p>
            <a:endParaRPr lang="ru-RU" dirty="0"/>
          </a:p>
        </p:txBody>
      </p:sp>
      <p:pic>
        <p:nvPicPr>
          <p:cNvPr id="9" name="Содержимое 8" descr="Фатьянов Алексей Иванович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500694" y="1571612"/>
            <a:ext cx="285752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4287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Булат Шалвович Окуджава </a:t>
            </a:r>
            <a:br>
              <a:rPr lang="ru-RU" sz="3200" dirty="0" smtClean="0"/>
            </a:br>
            <a:r>
              <a:rPr lang="ru-RU" sz="3200" dirty="0" smtClean="0"/>
              <a:t>(1924-1997)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" name="Содержимое 6" descr="http://gpw-65.ru/images/stories/okudjava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335759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ХРОНИКА_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00174"/>
            <a:ext cx="4186238" cy="421484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Поэты, не вернувшиеся с войны</a:t>
            </a:r>
            <a:b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Я знаю, никакой моей вины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В том, что другие не пришли с войны,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В </a:t>
            </a:r>
            <a:r>
              <a:rPr lang="ru-RU" dirty="0" smtClean="0"/>
              <a:t>том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что они- кто старше, кто моложе-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Остались там…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                                      А.Твардовский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253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“ПОЭЗИЯ ФРОНТОВФХ ЛЕТ”</vt:lpstr>
      <vt:lpstr>эпиграф</vt:lpstr>
      <vt:lpstr>“Священная война”</vt:lpstr>
      <vt:lpstr>Никто не забыт,  ничто не забыто.</vt:lpstr>
      <vt:lpstr>Пожалуй, никогда за время существования советской поэзии не было написано столько лирических стихов, как за годы войны.                                                        А.Сурков  </vt:lpstr>
      <vt:lpstr>Михаил Васильевич Исаковский  (1900–1973) </vt:lpstr>
      <vt:lpstr>Алексей Фатьянов “СОЛОВЬИ”</vt:lpstr>
      <vt:lpstr>Булат Шалвович Окуджава  (1924-1997) </vt:lpstr>
      <vt:lpstr>Поэты, не вернувшиеся с войны </vt:lpstr>
      <vt:lpstr>Слайд 10</vt:lpstr>
      <vt:lpstr>Слайд 11</vt:lpstr>
      <vt:lpstr>У войны не женское лицо.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и песни о Великой Отечественной войне</dc:title>
  <dc:creator>Admin</dc:creator>
  <cp:lastModifiedBy>Admin</cp:lastModifiedBy>
  <cp:revision>8</cp:revision>
  <dcterms:created xsi:type="dcterms:W3CDTF">2012-03-20T05:26:26Z</dcterms:created>
  <dcterms:modified xsi:type="dcterms:W3CDTF">2012-03-21T09:02:03Z</dcterms:modified>
</cp:coreProperties>
</file>