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4" r:id="rId2"/>
    <p:sldId id="269" r:id="rId3"/>
    <p:sldId id="270" r:id="rId4"/>
    <p:sldId id="271" r:id="rId5"/>
    <p:sldId id="272" r:id="rId6"/>
    <p:sldId id="273" r:id="rId7"/>
    <p:sldId id="27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B1"/>
    <a:srgbClr val="FF0000"/>
    <a:srgbClr val="66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E8415-5FE6-4C7A-BA9F-F3BFDAB9A2F9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37343-42A1-4C95-8C73-EDCA42CE3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7D1C4-112B-46C7-83DD-052187865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DEB71-CC0C-4A15-B811-73AFB3638C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F9D98-5E30-4C6E-8ACB-42CE13BF98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6889-F4BF-4AE1-A6CE-4D9F11A24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260F6-53B9-45A3-AF16-CCF71C536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B3265-5598-4B2C-B416-6290C134D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9098-7DE0-4DB4-B350-C2A8ACED7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0868-44DC-46D3-81BF-811B7EFF1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A9136-EEE5-414C-A6E5-0680DEE91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108AC-2D89-4F58-9C74-B28BC608D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FF5E9-D864-42AE-BA71-AC6630940F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Иванина В.В. МОУ"СОШ№25"г.Балаково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52F2E7-C4E7-4B84-AB8E-EB88882251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857224" y="1428736"/>
            <a:ext cx="7286676" cy="3571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dirty="0">
                <a:solidFill>
                  <a:srgbClr val="00B050"/>
                </a:solidFill>
                <a:latin typeface="Georgia" pitchFamily="18" charset="0"/>
              </a:rPr>
              <a:t>Зарядка</a:t>
            </a:r>
          </a:p>
          <a:p>
            <a:pPr algn="ctr"/>
            <a:r>
              <a:rPr lang="ru-RU" dirty="0">
                <a:solidFill>
                  <a:srgbClr val="00B050"/>
                </a:solidFill>
                <a:latin typeface="Georgia" pitchFamily="18" charset="0"/>
              </a:rPr>
              <a:t>для</a:t>
            </a:r>
          </a:p>
          <a:p>
            <a:pPr algn="ctr"/>
            <a:r>
              <a:rPr lang="ru-RU" dirty="0">
                <a:solidFill>
                  <a:srgbClr val="00B050"/>
                </a:solidFill>
                <a:latin typeface="Georgia" pitchFamily="18" charset="0"/>
              </a:rPr>
              <a:t>глаз</a:t>
            </a:r>
            <a:endParaRPr lang="ru-RU" sz="2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116013" y="188913"/>
            <a:ext cx="6769100" cy="6480175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3926866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3376 C 0.00869 -0.07237 -0.00347 -0.12717 0.01893 -0.15861 C 0.0231 -0.17364 0.029 -0.18451 0.03646 -0.19653 C 0.04011 -0.20231 0.04132 -0.20948 0.04445 -0.21572 C 0.04775 -0.23353 0.0533 -0.23977 0.06025 -0.25364 C 0.06389 -0.26867 0.07448 -0.27676 0.08247 -0.2874 C 0.08612 -0.30266 0.08438 -0.3015 0.09514 -0.30867 C 0.09723 -0.31723 0.10139 -0.32486 0.10782 -0.32763 C 0.11389 -0.33526 0.11025 -0.33017 0.11737 -0.34451 C 0.11823 -0.34636 0.12066 -0.3459 0.12223 -0.34659 C 0.12813 -0.34936 0.12622 -0.34821 0.13178 -0.35306 C 0.13542 -0.36046 0.1382 -0.36301 0.14445 -0.36578 C 0.14844 -0.37387 0.15139 -0.38474 0.15712 -0.39098 C 0.1625 -0.39676 0.17292 -0.39676 0.17935 -0.39954 C 0.1823 -0.40231 0.18525 -0.40647 0.18889 -0.40809 C 0.19046 -0.40879 0.19219 -0.40902 0.19358 -0.41017 C 0.2 -0.4148 0.20435 -0.4222 0.21112 -0.42497 C 0.22205 -0.43445 0.21685 -0.43168 0.22518 -0.43538 C 0.23334 -0.44301 0.22674 -0.43815 0.23959 -0.44185 C 0.25174 -0.44532 0.26198 -0.45041 0.27448 -0.45249 C 0.28542 -0.45711 0.29462 -0.45919 0.30625 -0.46081 C 0.31632 -0.46405 0.31007 -0.46173 0.32223 -0.46728 C 0.32535 -0.46867 0.33178 -0.47145 0.33178 -0.47121 C 0.35869 -0.47075 0.3856 -0.47121 0.41268 -0.46936 C 0.42275 -0.46867 0.42744 -0.46081 0.43629 -0.45873 C 0.4566 -0.45387 0.47639 -0.45133 0.49671 -0.44809 C 0.50504 -0.44439 0.51077 -0.43931 0.51875 -0.43538 C 0.52553 -0.42705 0.53299 -0.42474 0.54115 -0.42058 C 0.54549 -0.41503 0.5507 -0.41318 0.55539 -0.40809 C 0.56164 -0.40139 0.56685 -0.39769 0.57448 -0.3933 C 0.57935 -0.39029 0.58872 -0.38266 0.58872 -0.38243 C 0.59341 -0.3741 0.59584 -0.3711 0.60313 -0.36786 C 0.6066 -0.3533 0.60139 -0.37017 0.61424 -0.35306 C 0.62362 -0.34058 0.62014 -0.34659 0.62535 -0.33619 C 0.62587 -0.33341 0.62518 -0.32948 0.62691 -0.32763 C 0.62952 -0.32462 0.63646 -0.32347 0.63646 -0.32324 C 0.64115 -0.31699 0.64428 -0.31353 0.6507 -0.31075 C 0.66007 -0.29827 0.6566 -0.30428 0.66181 -0.29387 C 0.66389 -0.28208 0.66823 -0.28 0.67292 -0.27052 C 0.67431 -0.26798 0.67483 -0.26474 0.67622 -0.2622 C 0.67848 -0.25827 0.68403 -0.25156 0.68403 -0.25133 C 0.68577 -0.24462 0.69202 -0.2326 0.69202 -0.23237 C 0.6941 -0.22428 0.69514 -0.21318 0.7 -0.20717 C 0.70209 -0.19908 0.70417 -0.19699 0.70955 -0.19237 C 0.71441 -0.18358 0.7165 -0.17526 0.71893 -0.16486 C 0.725 -0.13965 0.73021 -0.11399 0.73646 -0.08879 C 0.73091 -0.06636 0.73907 -0.03861 0.74445 -0.01688 C 0.74671 0.01896 0.74757 0.02173 0.74445 0.06775 C 0.74393 0.07653 0.74011 0.08462 0.73803 0.09295 C 0.73507 0.10497 0.73316 0.11699 0.73004 0.12902 C 0.72674 0.14196 0.72483 0.15792 0.71893 0.16902 C 0.71719 0.17618 0.71494 0.18058 0.71112 0.18613 C 0.7099 0.19399 0.70747 0.20139 0.70625 0.20925 C 0.70573 0.21272 0.70591 0.21665 0.70469 0.21988 C 0.70365 0.22243 0.70157 0.22405 0.7 0.22613 C 0.69775 0.23584 0.69132 0.24647 0.6856 0.25364 C 0.68195 0.26913 0.67639 0.28046 0.66823 0.29179 C 0.66511 0.30451 0.66146 0.30543 0.65226 0.30867 C 0.64914 0.30983 0.64289 0.31283 0.64289 0.31306 C 0.63785 0.31931 0.63803 0.33087 0.63178 0.33618 C 0.62344 0.34335 0.6191 0.35306 0.60955 0.35722 C 0.60139 0.3674 0.59688 0.37988 0.5856 0.38474 C 0.58282 0.38728 0.58073 0.39098 0.57778 0.39329 C 0.57414 0.39607 0.56997 0.39699 0.56667 0.39954 C 0.56476 0.40069 0.5632 0.40208 0.56164 0.4037 C 0.5606 0.40486 0.5599 0.40694 0.55851 0.40809 C 0.55469 0.41133 0.54896 0.41433 0.54445 0.41642 C 0.53178 0.43329 0.50191 0.44277 0.48386 0.44601 C 0.47553 0.45179 0.4665 0.45988 0.45712 0.46289 C 0.42691 0.47283 0.39289 0.46728 0.36181 0.46936 C 0.35174 0.46867 0.34185 0.46844 0.33178 0.46728 C 0.32952 0.46705 0.31632 0.46104 0.3158 0.46081 C 0.31129 0.45873 0.30625 0.45942 0.30157 0.45873 C 0.2974 0.45734 0.29254 0.4578 0.28889 0.45457 C 0.28733 0.45318 0.28577 0.45133 0.28403 0.45017 C 0.27014 0.44208 0.25296 0.43815 0.23803 0.43329 C 0.22917 0.42728 0.22049 0.42266 0.21112 0.4185 C 0.20487 0.41064 0.19549 0.40879 0.18733 0.40578 C 0.18073 0.4 0.17483 0.39584 0.16823 0.39098 C 0.16129 0.38566 0.15643 0.37965 0.14914 0.37618 C 0.14566 0.37156 0.1415 0.36832 0.13803 0.3637 C 0.13073 0.35399 0.13959 0.35931 0.13004 0.35514 C 0.12813 0.35144 0.12553 0.34844 0.12379 0.34451 C 0.12084 0.3378 0.12431 0.3385 0.11893 0.3341 C 0.11754 0.33295 0.1158 0.33272 0.11424 0.33179 C 0.1125 0.33064 0.11112 0.32902 0.10955 0.32763 C 0.10678 0.31769 0.10226 0.31121 0.09514 0.30659 C 0.09132 0.2985 0.0875 0.29688 0.08091 0.29387 C 0.07483 0.28116 0.07761 0.26775 0.06511 0.2622 C 0.05973 0.25734 0.05695 0.25133 0.05226 0.24532 C 0.04983 0.23237 0.04827 0.22289 0.04115 0.21341 C 0.03959 0.20509 0.03664 0.18381 0.03334 0.17757 C 0.03021 0.17179 0.02674 0.1667 0.02379 0.16069 C 0.02153 0.15121 0.01997 0.1415 0.0158 0.13318 C 0.0125 0.11538 0.0125 0.09803 0.00469 0.08254 C 0.00244 0.06983 0.00382 0.07653 -4.72222E-6 0.06127 C -0.00052 0.05919 -0.00156 0.05503 -0.00156 0.05526 C -4.72222E-6 0.00277 -4.72222E-6 0.02104 -4.72222E-6 4.62428E-7 " pathEditMode="relative" rAng="0" ptsTypes="fffffffffffffffffffffffffffffffffffffffffffffffffffffffffffffffffffffffffffffffffffffffffffffffffA">
                                      <p:cBhvr>
                                        <p:cTn id="18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821E-6 C -0.00659 -0.03768 0.00591 -0.09364 -0.01684 -0.1237 C -0.02048 -0.13896 -0.02673 -0.14936 -0.03507 -0.16208 C -0.03837 -0.16716 -0.03923 -0.1741 -0.04218 -0.18081 C -0.04531 -0.19815 -0.05087 -0.20485 -0.05833 -0.21849 C -0.06198 -0.2326 -0.07239 -0.24162 -0.08021 -0.25248 C -0.08437 -0.26751 -0.08316 -0.2652 -0.09305 -0.27329 C -0.09583 -0.28115 -0.09948 -0.28855 -0.10677 -0.29202 C -0.1125 -0.29919 -0.10885 -0.29479 -0.11597 -0.30844 C -0.11666 -0.31075 -0.11944 -0.30867 -0.12083 -0.31052 C -0.12656 -0.31352 -0.12517 -0.3126 -0.12986 -0.31722 C -0.13403 -0.3237 -0.13663 -0.32786 -0.14305 -0.33017 C -0.14739 -0.3378 -0.15069 -0.3482 -0.15555 -0.35491 C -0.16111 -0.36046 -0.17239 -0.36092 -0.17864 -0.363 C -0.18142 -0.36508 -0.18385 -0.36925 -0.18767 -0.37225 C -0.18975 -0.37179 -0.19097 -0.37318 -0.19271 -0.3741 C -0.1993 -0.3778 -0.20364 -0.38589 -0.21059 -0.38844 C -0.22153 -0.39792 -0.21666 -0.39468 -0.22465 -0.39907 C -0.23316 -0.40555 -0.22621 -0.40138 -0.23923 -0.40416 C -0.25121 -0.40809 -0.26198 -0.41318 -0.27465 -0.41503 C -0.28489 -0.42034 -0.29444 -0.42266 -0.30607 -0.42358 C -0.31632 -0.42659 -0.31007 -0.42427 -0.32257 -0.43052 C -0.32534 -0.43144 -0.33229 -0.43422 -0.33177 -0.43422 C -0.35937 -0.43375 -0.38646 -0.43375 -0.41319 -0.43237 C -0.42343 -0.43144 -0.4283 -0.42381 -0.4368 -0.42173 C -0.45764 -0.41664 -0.4776 -0.41387 -0.49774 -0.41109 C -0.50642 -0.40809 -0.51215 -0.40231 -0.52066 -0.39884 C -0.52708 -0.39029 -0.53455 -0.38797 -0.54271 -0.38358 C -0.54722 -0.37896 -0.55243 -0.37688 -0.55659 -0.37225 C -0.56371 -0.36462 -0.56857 -0.36162 -0.57604 -0.35699 C -0.58055 -0.35422 -0.59028 -0.34635 -0.59062 -0.34589 C -0.59566 -0.3378 -0.59739 -0.33572 -0.60573 -0.33156 C -0.60885 -0.31722 -0.60295 -0.33318 -0.61684 -0.31722 C -0.62587 -0.30427 -0.62205 -0.31029 -0.6276 -0.30034 C -0.62847 -0.29711 -0.62743 -0.29341 -0.62899 -0.29202 C -0.63177 -0.28855 -0.63889 -0.28716 -0.63923 -0.2874 C -0.64323 -0.28069 -0.6467 -0.27768 -0.65312 -0.27491 C -0.66267 -0.26289 -0.65937 -0.2689 -0.66389 -0.25803 C -0.66632 -0.2467 -0.67014 -0.24508 -0.67587 -0.23491 C -0.67691 -0.2326 -0.6776 -0.22913 -0.67882 -0.22682 C -0.6809 -0.22219 -0.68646 -0.21664 -0.68593 -0.21618 C -0.68819 -0.20925 -0.69427 -0.19768 -0.69514 -0.19768 C -0.69705 -0.19005 -0.69757 -0.17849 -0.70278 -0.17179 C -0.70451 -0.16393 -0.70712 -0.16208 -0.71198 -0.15768 C -0.71771 -0.1489 -0.71909 -0.13988 -0.72153 -0.1304 C -0.72795 -0.10566 -0.73316 -0.08046 -0.73906 -0.05526 C -0.73472 -0.03237 -0.74166 -0.00416 -0.74739 0.01688 C -0.75 0.05318 -0.75104 0.05573 -0.74739 0.10058 C -0.74687 0.10821 -0.74288 0.11746 -0.74132 0.12532 C -0.73871 0.13827 -0.73593 0.1496 -0.73298 0.16162 C -0.72916 0.1748 -0.72795 0.19099 -0.72205 0.20093 C -0.72014 0.20948 -0.71788 0.21226 -0.71389 0.21873 C -0.7125 0.22682 -0.71024 0.23445 -0.70903 0.24162 C -0.70833 0.24578 -0.70903 0.24902 -0.70764 0.25226 C -0.70659 0.25457 -0.70364 0.25596 -0.70312 0.25758 C -0.70069 0.26798 -0.6934 0.27769 -0.68767 0.28648 C -0.68489 0.30151 -0.67812 0.31122 -0.671 0.32417 C -0.66701 0.33688 -0.66406 0.33734 -0.65434 0.34104 C -0.65208 0.34128 -0.64548 0.34312 -0.64531 0.34405 C -0.64028 0.35099 -0.63993 0.36208 -0.63437 0.36763 C -0.62552 0.37295 -0.62153 0.38474 -0.61163 0.38821 C -0.60382 0.39931 -0.59913 0.4118 -0.58698 0.41457 C -0.58437 0.41804 -0.58212 0.42081 -0.57951 0.42451 C -0.57604 0.42659 -0.57187 0.42659 -0.56805 0.43122 C -0.56649 0.43122 -0.56528 0.43168 -0.56302 0.43492 C -0.5625 0.43561 -0.56163 0.43723 -0.56041 0.43746 C -0.55642 0.4407 -0.55 0.44486 -0.54635 0.44671 C -0.53333 0.46336 -0.50295 0.47284 -0.48489 0.477 C -0.47691 0.48185 -0.46736 0.49156 -0.4585 0.4918 C -0.42778 0.50312 -0.39375 0.49781 -0.36215 0.49873 C -0.35208 0.49804 -0.34201 0.49919 -0.33212 0.4985 C -0.32968 0.49642 -0.31632 0.4918 -0.31528 0.49203 C -0.31128 0.48856 -0.30659 0.4911 -0.30156 0.48925 C -0.29739 0.48786 -0.29236 0.48925 -0.28854 0.48486 C -0.28715 0.4837 -0.28541 0.48116 -0.28455 0.47977 C -0.26996 0.47284 -0.25225 0.46867 -0.23732 0.46405 C -0.22864 0.45734 -0.22048 0.45411 -0.21093 0.44995 C -0.20382 0.44116 -0.19444 0.43931 -0.18646 0.43561 C -0.17986 0.43052 -0.17396 0.42567 -0.16701 0.42081 C -0.16024 0.41711 -0.15468 0.41018 -0.14809 0.40648 C -0.14392 0.40301 -0.1401 0.39977 -0.13732 0.39469 C -0.12934 0.38405 -0.13802 0.39052 -0.12899 0.38613 C -0.12691 0.38289 -0.12396 0.37827 -0.12326 0.37642 C -0.11996 0.36833 -0.12326 0.37018 -0.11753 0.36602 C -0.11597 0.36417 -0.1151 0.36393 -0.11302 0.36393 C -0.11076 0.36162 -0.10972 0.35977 -0.10764 0.35862 C -0.10555 0.34867 -0.10069 0.34266 -0.09427 0.33758 C -0.0901 0.33018 -0.08611 0.32833 -0.07864 0.3244 C -0.07309 0.31307 -0.07604 0.30035 -0.06337 0.29365 C -0.05729 0.28925 -0.05538 0.28301 -0.05034 0.27746 C -0.04843 0.26405 -0.04687 0.25341 -0.03923 0.24602 C -0.03732 0.23607 -0.03489 0.21503 -0.03159 0.21041 C -0.02795 0.20463 -0.02465 0.19885 -0.02239 0.19307 C -0.02031 0.18359 -0.01753 0.17411 -0.01337 0.16532 C -0.00989 0.14867 -0.01007 0.13133 -0.0026 0.11607 C 0.00035 0.10336 -0.00156 0.11006 0.00209 0.09388 C 0.00261 0.09295 0.004 0.08717 0.00365 0.0881 C 0.00261 0.03677 0.00209 0.05549 0.00209 0.03376 " pathEditMode="relative" rAng="0" ptsTypes="fffffffffffffffffffffffffffffffffffffffffffffffffffffffffffffffffffffffffffffffffffffffffffffffffA">
                                      <p:cBhvr>
                                        <p:cTn id="33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3" grpId="1" animBg="1"/>
      <p:bldP spid="15363" grpId="2" animBg="1"/>
      <p:bldP spid="15364" grpId="0" animBg="1"/>
      <p:bldP spid="153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79388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6532E-6 C 8.33333E-7 0.17249 0.09896 0.31468 0.21944 0.31468 C 0.36146 0.31468 0.41285 0.157 0.43455 0.06243 L 0.45677 -0.06289 C 0.47882 -0.15769 0.53351 -0.31468 0.69392 -0.31468 C 0.7967 -0.31468 0.91354 -0.17318 0.91354 -1.96532E-6 C 0.91354 0.17249 0.7967 0.31468 0.69392 0.31468 C 0.53351 0.31468 0.47882 0.157 0.45677 0.06243 L 0.43455 -0.06289 C 0.41285 -0.15769 0.36146 -0.31468 0.21944 -0.31468 C 0.09896 -0.31468 8.33333E-7 -0.17318 8.33333E-7 -1.96532E-6 Z " pathEditMode="relative" rAng="0" ptsTypes="ffFffffFfff">
                                      <p:cBhvr>
                                        <p:cTn id="12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8388350" y="364490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C 0.01493 -0.26543 -0.16528 -0.49479 -0.40625 -0.51075 C -0.63646 -0.53017 -0.85104 -0.35237 -0.86511 -0.09479 C -0.88281 0.14243 -0.73264 0.36463 -0.51684 0.38012 C -0.31997 0.3926 -0.13281 0.24532 -0.1184 0.02405 C -0.10434 -0.17803 -0.23021 -0.36832 -0.41285 -0.38381 C -0.58195 -0.39583 -0.73993 -0.27283 -0.75052 -0.0874 C -0.76111 0.07908 -0.66094 0.24162 -0.5099 0.24995 C -0.37327 0.26128 -0.24479 0.16648 -0.23299 0.01619 C -0.22604 -0.11861 -0.30156 -0.24948 -0.42014 -0.25711 C -0.52413 -0.26543 -0.62813 -0.19375 -0.63646 -0.07907 C -0.64288 0.02012 -0.58959 0.11492 -0.50261 0.12324 C -0.43073 0.13064 -0.35556 0.0874 -0.35191 0.00833 C -0.34497 -0.05572 -0.37327 -0.123 -0.42709 -0.13063 C -0.47066 -0.13063 -0.51354 -0.11468 -0.52049 -0.07144 C -0.52413 -0.04323 -0.51684 -0.01572 -0.49584 -0.00393 C -0.48507 -3.4104E-6 -0.47761 -3.4104E-6 -0.46684 -0.00393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827088" y="3716338"/>
            <a:ext cx="431800" cy="433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9653E-6 C -0.01232 -0.27191 0.14653 -0.50659 0.35955 -0.52277 C 0.56337 -0.54243 0.75417 -0.36115 0.76684 -0.09734 C 0.78316 0.1452 0.64914 0.37249 0.45799 0.3889 C 0.28368 0.40139 0.11771 0.25064 0.10487 0.02451 C 0.09237 -0.18266 0.20382 -0.37711 0.36563 -0.39376 C 0.51528 -0.40532 0.65556 -0.2793 0.66528 -0.08971 C 0.67448 0.08093 0.58525 0.24624 0.45157 0.25526 C 0.33073 0.26705 0.21667 0.16971 0.2066 0.01596 C 0.20052 -0.12208 0.26737 -0.25549 0.3724 -0.26358 C 0.46476 -0.27191 0.55643 -0.19884 0.56337 -0.08092 C 0.56962 0.02058 0.52171 0.11723 0.44514 0.12555 C 0.3816 0.13341 0.31476 0.08902 0.31146 0.00809 C 0.30556 -0.05688 0.33073 -0.12647 0.3783 -0.13364 C 0.41684 -0.13364 0.45504 -0.11815 0.46129 -0.07329 C 0.46476 -0.04462 0.45799 -0.01618 0.43941 -0.00416 C 0.42952 -2.19653E-6 0.42309 -2.19653E-6 0.41389 -0.00416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5076825" y="32845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5607E-6 C 0.0224 -0.03792 0.04566 -0.08 0.06788 -0.1341 C 0.12952 -0.2867 0.14583 -0.43561 0.10087 -0.45826 C 0.05521 -0.48509 -0.03281 -0.3778 -0.0941 -0.22543 C -0.12656 -0.14474 -0.14583 -0.06844 -0.1526 -0.01063 C -0.16215 0.03491 -0.16528 0.08046 -0.16528 0.13434 C -0.16528 0.30613 -0.12326 0.44832 -0.07396 0.44832 C -0.02569 0.44832 0.01632 0.30613 0.01632 0.13434 C 0.01632 0.05411 0.00695 -0.02266 -0.00937 -0.07561 C -0.01632 -0.12185 -0.03281 -0.17156 -0.05173 -0.2215 C -0.11649 -0.3778 -0.20434 -0.48509 -0.25035 -0.45826 C -0.29514 -0.43191 -0.27864 -0.2867 -0.21389 -0.12994 C -0.18802 -0.05665 -0.1526 0.00416 -0.11649 0.04601 C -0.09045 0.08486 -0.06128 0.11931 -0.02257 0.15306 C 0.0941 0.26382 0.21059 0.31376 0.2434 0.26798 C 0.27274 0.2222 0.20799 0.09595 0.0908 -0.01063 C 0.04236 -0.05665 -0.00937 -0.09133 -0.05173 -0.11422 C -0.09045 -0.13711 -0.13976 -0.15653 -0.19132 -0.16763 C -0.33385 -0.20624 -0.45729 -0.19468 -0.46684 -0.1341 C -0.47951 -0.07561 -0.37292 -1.15607E-6 -0.23038 0.03885 C -0.16528 0.05411 -0.10364 0.06127 -0.05503 0.05757 C -0.01302 0.05757 0.03247 0.05041 0.08125 0.03885 C 0.22379 -1.15607E-6 0.3316 -0.08 0.31771 -0.13711 C 0.30816 -0.19468 0.18472 -0.20971 0.04236 -0.17156 C -0.02569 -0.15214 -0.08785 -0.12578 -0.12951 -0.09549 C -0.16528 -0.07214 -0.20087 -0.04578 -0.23993 -0.01063 C -0.35347 0.10012 -0.42187 0.2222 -0.38906 0.26798 C -0.35972 0.31376 -0.23993 0.26382 -0.12656 0.15676 C -0.07153 0.10358 -0.02569 0.05041 -1.38889E-6 -1.15607E-6 Z " pathEditMode="relative" rAng="0" ptsTypes="fffffffffffffffffffffffffffff">
                                      <p:cBhvr>
                                        <p:cTn id="12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71670" y="1052513"/>
            <a:ext cx="50006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</a:rPr>
              <a:t>Молодцы!</a:t>
            </a:r>
          </a:p>
          <a:p>
            <a:pPr algn="ctr"/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</a:rPr>
              <a:t>Будьте здоровы, ребята!</a:t>
            </a:r>
            <a:endParaRPr lang="ru-RU" sz="4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1510" name="Picture 6" descr="Рисунок3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357563"/>
            <a:ext cx="3254375" cy="3375025"/>
          </a:xfrm>
          <a:prstGeom prst="rect">
            <a:avLst/>
          </a:prstGeom>
          <a:noFill/>
        </p:spPr>
      </p:pic>
      <p:pic>
        <p:nvPicPr>
          <p:cNvPr id="21511" name="Picture 7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57563"/>
            <a:ext cx="2636838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аза.Тренажёр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Глаза.Тренажёр</Template>
  <TotalTime>15</TotalTime>
  <Words>10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Глаза.Тренажёр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Окончание и основа</dc:subject>
  <dc:creator>user</dc:creator>
  <cp:lastModifiedBy>user</cp:lastModifiedBy>
  <cp:revision>5</cp:revision>
  <dcterms:created xsi:type="dcterms:W3CDTF">2011-12-10T14:46:43Z</dcterms:created>
  <dcterms:modified xsi:type="dcterms:W3CDTF">2011-12-10T15:08:27Z</dcterms:modified>
</cp:coreProperties>
</file>