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2" r:id="rId3"/>
    <p:sldId id="256" r:id="rId4"/>
    <p:sldId id="257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5DD"/>
    <a:srgbClr val="0033CC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3399"/>
            </a:gs>
            <a:gs pos="25000">
              <a:srgbClr val="FF6633"/>
            </a:gs>
            <a:gs pos="50000">
              <a:srgbClr val="FFFF00"/>
            </a:gs>
            <a:gs pos="75000">
              <a:srgbClr val="15C5DD"/>
            </a:gs>
            <a:gs pos="100000">
              <a:srgbClr val="0033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A0CD-0A95-4F14-8BE3-1A59D92F0E15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8AE3-C74B-40EA-A036-B163DBC88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lenjkii_printc_chastj_2.mp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94;&#1080;&#1090;&#1072;&#1090;&#1099;%20&#1082;%20&#1089;&#1077;&#1084;&#1080;&#1085;&#1072;&#1088;&#1091;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4;&#1073;&#1088;&#1072;&#1079;&#1086;&#1074;&#1072;&#1085;&#1080;&#1077;%20-%20&#1087;&#1088;&#1086;&#1096;&#1083;&#1086;&#1077;%20&#1080;%20&#1073;&#1091;&#1076;&#1091;&#1097;&#1077;&#1077;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НЕСКОЛЬКО СЛОВ О ТЕМЕ СЕМИНАРА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malenjkii_printc_chastj_2.mp3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3116"/>
            <a:ext cx="3515360" cy="203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357694"/>
            <a:ext cx="243459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5214950"/>
            <a:ext cx="2434590" cy="7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:\Docs\023-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-27296" y="5214971"/>
            <a:ext cx="9144000" cy="16430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1026" name="Picture 2" descr="I:\Docs\023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0" y="-1"/>
            <a:ext cx="9144000" cy="16430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Семинар-спектакль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«ЭТО-ТО»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:\Docs\032-1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 flipH="1">
            <a:off x="0" y="3996870"/>
            <a:ext cx="1571605" cy="28611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2050" name="Picture 2" descr="I:\Docs\032-16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3996870"/>
            <a:ext cx="1571605" cy="28611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1026" name="Picture 2" descr="I:\Docs\023-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0" y="-1"/>
            <a:ext cx="9144000" cy="16430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9050">
                  <a:solidFill>
                    <a:schemeClr val="tx1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7200" b="1" dirty="0" smtClean="0">
                <a:ln w="19050">
                  <a:solidFill>
                    <a:schemeClr val="tx1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7200" b="1" dirty="0" smtClean="0">
                <a:ln w="19050">
                  <a:solidFill>
                    <a:schemeClr val="tx1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7200" b="1" dirty="0" smtClean="0">
                <a:ln w="19050">
                  <a:solidFill>
                    <a:schemeClr val="tx1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ru-RU" sz="7200" b="1" dirty="0" smtClean="0">
                <a:ln w="19050">
                  <a:solidFill>
                    <a:schemeClr val="tx1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ТЕМА СЕМИНАРА:</a:t>
            </a:r>
            <a:endParaRPr lang="ru-RU" sz="7200" b="1" dirty="0">
              <a:ln w="19050">
                <a:solidFill>
                  <a:schemeClr val="tx1"/>
                </a:solidFill>
              </a:ln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ТЕХНОЛОГИЧЕСКАЯ КОМПЕТЕНТНОСТЬ СОВРЕМЕННОГО ПЕДАГОГА В ОБРАЗОВАТЕЛЬНОЙ СРЕДЕ ШКОЛЫ КАК СРЕДСТВО ФОРМИРОВАНИЯ УНИВЕРСАЛЬНЫХ УЧЕБНЫХ ДЕЙСТВИЙ</a:t>
            </a:r>
          </a:p>
          <a:p>
            <a:pPr algn="ctr">
              <a:buNone/>
            </a:pPr>
            <a:r>
              <a:rPr lang="ru-RU" dirty="0" smtClean="0"/>
              <a:t>(УУД) </a:t>
            </a:r>
            <a:endParaRPr lang="ru-RU" dirty="0"/>
          </a:p>
        </p:txBody>
      </p:sp>
      <p:pic>
        <p:nvPicPr>
          <p:cNvPr id="10" name="Picture 3" descr="C:\Program Files\AWicons Pro\3d artistic icons\png128\400-left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6214" y="6354586"/>
            <a:ext cx="432000" cy="432000"/>
          </a:xfrm>
          <a:prstGeom prst="rect">
            <a:avLst/>
          </a:prstGeom>
          <a:noFill/>
        </p:spPr>
      </p:pic>
      <p:pic>
        <p:nvPicPr>
          <p:cNvPr id="11" name="Picture 4" descr="C:\Program Files\AWicons Pro\3d artistic icons\png128\402-right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6280" y="6349800"/>
            <a:ext cx="432000" cy="432000"/>
          </a:xfrm>
          <a:prstGeom prst="rect">
            <a:avLst/>
          </a:prstGeom>
          <a:noFill/>
        </p:spPr>
      </p:pic>
      <p:pic>
        <p:nvPicPr>
          <p:cNvPr id="12" name="Picture 2" descr="C:\Program Files\AWicons Pro\3d artistic icons\png128\201-cancel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6354000"/>
            <a:ext cx="504000" cy="50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СЕМИНАРА: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ОБОБЩЕНИЕ И РАСПРОСТРАНЕНИЕ ОПЫТА РАБОТЫ УЧИТЕЛЕЙ ШКОЛЫ ПО ИСПОЛЬЗОВАНИЮ СОВРЕМЕННЫХ ПЕДАГОГИЧЕСКИХ ТЕХНОЛОГИЙ, ПОВЫШЕНИЕ ПРОФЕССИОНАЛЬНОГО УРОВНЯ ПЕДАГОГОВ, СОВЕРШЕНСТВОВАНИЕ ФОРМ МЕТОДИЧЕСКОЙ РАБОТЫ</a:t>
            </a:r>
            <a:endParaRPr lang="ru-RU" dirty="0"/>
          </a:p>
        </p:txBody>
      </p:sp>
      <p:pic>
        <p:nvPicPr>
          <p:cNvPr id="4" name="Picture 4" descr="C:\Program Files\AWicons Pro\3d artistic icons\png128\402-right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6280" y="6349800"/>
            <a:ext cx="432000" cy="43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ТЕХНОЛОГИЧЕСКИЙ ПОДХОД</a:t>
            </a:r>
            <a:br>
              <a:rPr lang="ru-RU" sz="3600" dirty="0" smtClean="0"/>
            </a:br>
            <a:r>
              <a:rPr lang="ru-RU" sz="3600" dirty="0" smtClean="0"/>
              <a:t> КАК ОСНОВА СОВРЕМЕННОЙ ОБРАЗОВАТЕЛЬНОЙ ПАРАДИГМЫ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Смена образовательной парадигмы как ведущая тенденция инновационных изменений в системе современного образования</a:t>
            </a:r>
          </a:p>
          <a:p>
            <a:r>
              <a:rPr lang="ru-RU" dirty="0" smtClean="0"/>
              <a:t>Источники и составные части педагогических технологий</a:t>
            </a:r>
          </a:p>
          <a:p>
            <a:r>
              <a:rPr lang="ru-RU" dirty="0" smtClean="0"/>
              <a:t>«Содержание образования - это король, а технологии образования - это Бог»</a:t>
            </a:r>
          </a:p>
          <a:p>
            <a:pPr algn="r">
              <a:buNone/>
            </a:pPr>
            <a:r>
              <a:rPr lang="ru-RU" dirty="0" smtClean="0"/>
              <a:t>В.П.Тихомиров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цитаты к семинару.</a:t>
            </a:r>
            <a:r>
              <a:rPr lang="en-US" dirty="0" err="1" smtClean="0">
                <a:hlinkClick r:id="rId2" action="ppaction://hlinkfile"/>
              </a:rPr>
              <a:t>wmv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УУД и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Важнейшей задачей стандартов нового поколения  является создание инновационной образовательной среды, способствующей формированию совокупности «универсальных учебных действий», обеспечивающих компетенцию «научить учиться», научить быть готовым к условиям быстро меняющегося мира.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 завершении о главном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Учитель-знаковая фигура в обществе</a:t>
            </a:r>
            <a:endParaRPr lang="ru-RU" dirty="0" smtClean="0">
              <a:hlinkClick r:id="rId2" action="ppaction://hlinkfile"/>
            </a:endParaRPr>
          </a:p>
          <a:p>
            <a:r>
              <a:rPr lang="ru-RU" dirty="0" smtClean="0"/>
              <a:t>Мир технологий яркий, удивительный, многообразный…</a:t>
            </a:r>
            <a:endParaRPr lang="ru-RU" dirty="0" smtClean="0">
              <a:hlinkClick r:id="rId2" action="ppaction://hlinkfile"/>
            </a:endParaRPr>
          </a:p>
          <a:p>
            <a:r>
              <a:rPr lang="ru-RU" dirty="0" smtClean="0">
                <a:hlinkClick r:id="rId2" action="ppaction://hlinkfile"/>
              </a:rPr>
              <a:t>Образование </a:t>
            </a:r>
            <a:r>
              <a:rPr lang="ru-RU" dirty="0" smtClean="0">
                <a:hlinkClick r:id="rId2" action="ppaction://hlinkfile"/>
              </a:rPr>
              <a:t>- прошлое и будущее.</a:t>
            </a:r>
            <a:r>
              <a:rPr lang="en-US" dirty="0" smtClean="0">
                <a:hlinkClick r:id="rId2" action="ppaction://hlinkfile"/>
              </a:rPr>
              <a:t>mp4</a:t>
            </a:r>
            <a:endParaRPr lang="ru-RU" dirty="0">
              <a:hlinkClick r:id="rId2" action="ppaction://hlinkfile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TS03000799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6F49AF-1D87-48F1-8DA1-7EA3423163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TS030007997</Template>
  <TotalTime>174</TotalTime>
  <Words>127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TS030007997</vt:lpstr>
      <vt:lpstr>НЕСКОЛЬКО СЛОВ О ТЕМЕ СЕМИНАРА</vt:lpstr>
      <vt:lpstr>Семинар-спектакль</vt:lpstr>
      <vt:lpstr>  ТЕМА СЕМИНАРА:</vt:lpstr>
      <vt:lpstr>ЦЕЛЬ СЕМИНАРА:</vt:lpstr>
      <vt:lpstr>ТЕХНОЛОГИЧЕСКИЙ ПОДХОД  КАК ОСНОВА СОВРЕМЕННОЙ ОБРАЗОВАТЕЛЬНОЙ ПАРАДИГМЫ</vt:lpstr>
      <vt:lpstr>Цитаты</vt:lpstr>
      <vt:lpstr>УУД и технологии</vt:lpstr>
      <vt:lpstr>И в завершении о главном</vt:lpstr>
      <vt:lpstr>Спасибо за внимание!</vt:lpstr>
    </vt:vector>
  </TitlesOfParts>
  <Company>МОУ СОШ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Семинар-спектакль</dc:title>
  <dc:subject/>
  <dc:creator>Завуч</dc:creator>
  <cp:keywords/>
  <dc:description/>
  <cp:lastModifiedBy>Завуч</cp:lastModifiedBy>
  <cp:revision>20</cp:revision>
  <dcterms:created xsi:type="dcterms:W3CDTF">2011-11-16T05:17:21Z</dcterms:created>
  <dcterms:modified xsi:type="dcterms:W3CDTF">2011-11-29T04:25:41Z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TC030007997</vt:lpwstr>
  </property>
</Properties>
</file>