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3" r:id="rId8"/>
    <p:sldId id="265" r:id="rId9"/>
    <p:sldId id="264" r:id="rId10"/>
    <p:sldId id="266" r:id="rId11"/>
    <p:sldId id="269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707886"/>
            <a:ext cx="90231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Их объединил АИК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(АИК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Автономная индустриальная колония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Кузбасс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92-летие АИК в Кузбассе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492896"/>
            <a:ext cx="5345339" cy="32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628800"/>
            <a:ext cx="1999057" cy="201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414908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Печать автономной индустриальной колонии «Кузбасс»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692696"/>
            <a:ext cx="554461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Целью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колонистов было сделать АИК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образцовым предприятием.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За время существования колонии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аиковцами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были реконструированы и электрифицированы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шахты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достроен и пущен 1-й в Сибири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коксохимический завод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Кемерово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проведена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электрификация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деревень, создана механизированная сельскохозяйственная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ферма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построены первые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благоустроенные поселки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городах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Кузбасса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На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Кемруднике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работало пять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русская начальная, 1-й и 2-й ступени, семилетняя, американская, татарская. Во всех школах обучалось 964 ученика и работало 27 учителей. Было открыто 4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(5,5 тысяч книг, из них около половины на английском языке).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3739i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44208" y="1556792"/>
            <a:ext cx="1868034" cy="2078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53285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На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Кемруднике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5-ти шахтах работали около 5,5 тысяч человек. В распоряжении АИК имелись две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телефонные станции,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 150 абонентов на руднике и на 100 — на химзаводе. Их обслуживали 10 телефонисток.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Для детей работников колонии был организован первый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пионерский лагерь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Жизнь шла своим чередом, город рос и ширился.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58112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Впечатляет статистика численности населения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Кемерова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                    1917 г. —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3 900,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1920 г. —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10 400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1926 г. —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21 700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человек.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78330"/>
            <a:ext cx="2910116" cy="19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772816"/>
            <a:ext cx="1180360" cy="17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692696"/>
            <a:ext cx="47525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По приглашению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Рутгерса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 Кемерово прибыл известный голландский архитектор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Ван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Лохем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работы в должности инженера-архитектора. Вот записи из его дневника: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«В то время различные здания были построены, но о планировке города никто не думал. Большая часть рабочих жили под землей, как мыши. Эти подземные пустоты были закрыты сверху настилами. Жители этих домов назывались земляниками. Увидев их жизнь, я решил, что уже через год никто более не будет жить в подобных постройках».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78904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Рационализм, экономичные решения, высокое качество, конструктивная и стилистическая новизна отличали работу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Ван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Лохема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95536" y="3588405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Лохем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 20-е годы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Обеспечение жилья электричеством, водопроводом и канализацией вынудило Ван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Лохема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отказаться от строительства отдельных жилых домов в пользу блокированной застройки.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«Первоначально это вызвало большое сопротивление у рабочих, привыкших к своим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отдельностоящим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лачугам и находивших сомкнутую цепь домов отвратительной».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Строили невероятно быстрыми темпами, «по-американски». В первый строительный сезон (1926 г.) в Кемерово возвели около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в следующем году — около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800 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жилых домов. Помимо этого строились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общежития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холостых рабочих,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электростанция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фабрика, магазины, школа, пожарная часть и баня. 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581128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95936" y="4077072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 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 было в городе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кирпича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Ван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Лохем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 организовал его производство: прямо на строительных площадках создал небольшие заводы. Не хватало материалов — он предложил засыпные конструкции стен, которые определили основу жилых домов в Сибири вплоть до 60-х годов.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56992"/>
            <a:ext cx="84249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В Кузбассе появились первые поселки для рабочих с типовыми благоустроенными домами, которые в Европе назывались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таунхаусы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(«городской дом»).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Новый тип блокированного дома представлял собой несколько соединенных друг с другом домов с общими коммуникациями. В этих домах были водопровод, электричество, канализация, небольшие палисадники.  Поселки, спроектированные Ван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Лохемом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были отражением авангардной концепции в мировой архитектуре 1920-х годов – строительство стандартного и при этом комфортабельного массового жилья.</a:t>
            </a:r>
          </a:p>
          <a:p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052736"/>
            <a:ext cx="2952328" cy="19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54868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Колонисты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модер-низировали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не только промышленность, но и жизнь людей,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опреде-лили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направление дальнейшего развития.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3429000"/>
            <a:ext cx="2936232" cy="197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Таунхаусы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есть и в современном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Кемерове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Но это не дома «из прошлого», а  жильё города будущего. В городе-спутнике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Лесная Поляна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нашли воплощение лучшие мировые тенденции градостроительного планирования и архитектуры. Этот проект малоэтажного строительства стал визитной карточкой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Кемерова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36912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Автономная индустриальная колония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«Кузбасс»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осталась единственным примером создания иностранных промышленных колоний в СССР.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Кузбассовцы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 забыли эту интереснейшую страницу истории.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Кемерове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Красной горке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сохранился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целый комплекс сооружений,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связанных с деятельностью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АИК «Кузбасс». 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484784"/>
            <a:ext cx="4608512" cy="28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3429000"/>
            <a:ext cx="60486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515719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составили:    руководитель музея Боевой славы</a:t>
            </a:r>
          </a:p>
          <a:p>
            <a:r>
              <a:rPr lang="ru-RU" dirty="0" smtClean="0"/>
              <a:t>                                                  МБОУ «СОШ № 44»Родионова И.В.</a:t>
            </a:r>
          </a:p>
          <a:p>
            <a:r>
              <a:rPr lang="ru-RU" dirty="0" smtClean="0"/>
              <a:t>                                                 ученик </a:t>
            </a:r>
            <a:r>
              <a:rPr lang="en-US" dirty="0" smtClean="0"/>
              <a:t>10</a:t>
            </a:r>
            <a:r>
              <a:rPr lang="ru-RU" dirty="0" smtClean="0"/>
              <a:t>а класса  Сырбаков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287988"/>
            <a:ext cx="3835034" cy="211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pl_059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4208" y="2029490"/>
            <a:ext cx="1710451" cy="1903566"/>
          </a:xfrm>
          <a:prstGeom prst="rect">
            <a:avLst/>
          </a:prstGeom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79512" y="1426224"/>
            <a:ext cx="3528392" cy="517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августе 1918 г., в условиях гражданской войны и экономической разрухи, Владимир Ильич Ленин написал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"Письмо к американским рабочим",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котором призывал их помочь в создании экономической базы нового рабочего государства: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"... экономический кризис так глубок, что своими силами восстановить разрушенное хозяйство без оборудования и технической помощи из-за границы"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Россия не сможет.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4077072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"Преданные делу, энергичные передовые рабочие Америки пойдут во главе всех рабочих из ряда промышленных стран, несущих Советской России свои технические знания, свою решимость пойти на лишения ради помощи рабоче-крестьянской республике для восстановления ее хозяйства".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51538"/>
            <a:ext cx="3270156" cy="220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836712"/>
            <a:ext cx="1229466" cy="222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 rot="10800000" flipV="1">
            <a:off x="3995936" y="368289"/>
            <a:ext cx="482453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Голландский инженер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Себальд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Рутгерс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американцы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Герберт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Кальверт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Билл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Хейвуд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делегаты конгресса Коминтерна, проходившего в 1921 г. в Москве,  разработали проект быстрого восстановления экономики России.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Проект заключался в создании на территории России в районах, имеющих наибольший потенциал развития,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"Промышленных трудовых колоний"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 участием иностранных рабочих и специалистов. Проект получил поддержку   конгресса и советского правительства.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626346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err="1" smtClean="0">
                <a:cs typeface="Arial" pitchFamily="34" charset="0"/>
              </a:rPr>
              <a:t>Себальд</a:t>
            </a:r>
            <a:r>
              <a:rPr lang="ru-RU" sz="2000" b="1" dirty="0" smtClean="0">
                <a:cs typeface="Arial" pitchFamily="34" charset="0"/>
              </a:rPr>
              <a:t> </a:t>
            </a:r>
            <a:r>
              <a:rPr lang="ru-RU" sz="2000" b="1" dirty="0" err="1" smtClean="0">
                <a:cs typeface="Arial" pitchFamily="34" charset="0"/>
              </a:rPr>
              <a:t>Рутгерс</a:t>
            </a:r>
            <a:r>
              <a:rPr lang="ru-RU" sz="2000" b="1" dirty="0" smtClean="0"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dirty="0" smtClean="0">
                <a:cs typeface="Arial" pitchFamily="34" charset="0"/>
              </a:rPr>
              <a:t>- </a:t>
            </a:r>
            <a:r>
              <a:rPr lang="ru-RU" sz="2000" dirty="0" smtClean="0">
                <a:cs typeface="Arial" pitchFamily="34" charset="0"/>
              </a:rPr>
              <a:t>    </a:t>
            </a:r>
          </a:p>
          <a:p>
            <a:r>
              <a:rPr lang="ru-RU" sz="2000" dirty="0" smtClean="0">
                <a:cs typeface="Arial" pitchFamily="34" charset="0"/>
              </a:rPr>
              <a:t>   председатель Правления</a:t>
            </a:r>
          </a:p>
          <a:p>
            <a:r>
              <a:rPr lang="ru-RU" sz="2000" dirty="0" smtClean="0">
                <a:cs typeface="Arial" pitchFamily="34" charset="0"/>
              </a:rPr>
              <a:t>        колонии и ее директор</a:t>
            </a:r>
          </a:p>
          <a:p>
            <a:pPr algn="just"/>
            <a:r>
              <a:rPr lang="ru-RU" sz="2000" dirty="0" smtClean="0">
                <a:cs typeface="Arial" pitchFamily="34" charset="0"/>
              </a:rPr>
              <a:t>  </a:t>
            </a:r>
          </a:p>
          <a:p>
            <a:pPr algn="just"/>
            <a:r>
              <a:rPr lang="ru-RU" sz="2000" dirty="0" smtClean="0">
                <a:cs typeface="Arial" pitchFamily="34" charset="0"/>
              </a:rPr>
              <a:t>     В 1967 г. в честь директора АИК </a:t>
            </a:r>
            <a:r>
              <a:rPr lang="ru-RU" sz="2000" b="1" dirty="0" err="1" smtClean="0">
                <a:solidFill>
                  <a:srgbClr val="004070"/>
                </a:solidFill>
                <a:cs typeface="Arial" pitchFamily="34" charset="0"/>
              </a:rPr>
              <a:t>Себальда</a:t>
            </a:r>
            <a:r>
              <a:rPr lang="ru-RU" sz="2000" b="1" dirty="0" smtClean="0">
                <a:solidFill>
                  <a:srgbClr val="004070"/>
                </a:solidFill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4070"/>
                </a:solidFill>
                <a:cs typeface="Arial" pitchFamily="34" charset="0"/>
              </a:rPr>
              <a:t>Рутгерса</a:t>
            </a:r>
            <a:r>
              <a:rPr lang="ru-RU" sz="2000" b="1" dirty="0" smtClean="0">
                <a:solidFill>
                  <a:srgbClr val="004070"/>
                </a:solidFill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была названа одна из улиц Рудничного района   г. Кемерово.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980728"/>
            <a:ext cx="3322340" cy="443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20/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-1922 г. в США вышел 1-й номер ежемесячного издания Американского бюро АИК "Бюллетень "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Кузбасс"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английском языке, в котором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Рутгерс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писал: </a:t>
            </a:r>
          </a:p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"Колонисты, которые приедут в Россию, получат возможность обеспечить себе приличный уровень жизни, но не будут иметь возможности получать прибыль или разбогатеть. Приглашаются только те рабочие, которые хотят отдать работе всю свою энергию и которые желают и могут вынести тяготы начинания".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84784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В конце 1921 г. была создана первая промышленная колония 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АИК "Кузбасс"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советское государственное предприятие, которому  передавались Кемеровский рудник и недостроенный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коксохимзавод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Автономия колонии заключалась в том, что она  находилась в подчинении только у  Совета Труда и Обороны и не подчинялась ни ВСНХ, ни местным органам власти.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764704"/>
            <a:ext cx="3456383" cy="205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7984" y="3356992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Колонисты заключали с АИК 2-х годичный контракт и на протяжении всего периода существования колонии с 1922 по 1926 г. в Кузбасс ежегодно направлялось по несколько групп колонистов на смену отработавшим свой срок в АИК.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Путь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Кемерова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занимал тогда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 недели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8072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25 мая 1922 г. в Кемерово прибыла первая партия колонистов — 70 человек во главе с Биллом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Хейвудом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Люди ехали семьями, везли диковинное для сибиряков имущество, к примеру, стиральные машины (а электричества не было!). Несколько вагонов было заполнено инструментами, оборудованием.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28498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Из-за границы для предприятий АИК было ввезено огромное количество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горного,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химического, электрического, строительного и сельскохозяйственного оборудования.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052736"/>
            <a:ext cx="5256584" cy="300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221088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Всего в АИК " Кузбасс"  из-за рубежа прибыло не менее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753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чел. (653 взрослых и 100 детей).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В АИК трудились люди более 30 национальностей. Крупнейшими национальными группами были: финская, американская, русская, немецкая, югославская. Иностранцы составляли ядро колонии, но вместе с ними работали и русские, их было в колонии около 5000.  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 Директор колонии,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Себальд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Рутгерс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называл АИК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«Наш маленький интернационал в Сибири».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2924944"/>
            <a:ext cx="3972628" cy="297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Центром деятельности колонии был  Кемеровский рудник -  здесь находилось Правление, в бывшем доме Управляющего жили директор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С.Рутгерс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ведущие специалисты, эта территория была главной экспериментальной площадкой для внедрения европейской архитектуры и новейших для того времени строительных технологий.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1390933"/>
            <a:ext cx="4752528" cy="26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46531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      Профессиональный состав колонистов: шахтеры, плотники, слесари, механики, портные, сапожники, птичники и даже два радиооператора.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851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42</cp:revision>
  <dcterms:created xsi:type="dcterms:W3CDTF">2011-09-18T06:25:45Z</dcterms:created>
  <dcterms:modified xsi:type="dcterms:W3CDTF">2013-12-23T15:32:32Z</dcterms:modified>
</cp:coreProperties>
</file>