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7937" y="2662237"/>
            <a:ext cx="40481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 Емельяна Пугачёва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340" y="188640"/>
            <a:ext cx="31906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Противоречие четвёртое.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 ещё один странный факт из истории войны с Пугачёвым. Суд над Пугачёвым проходил в Москве в тронном зале Кремлёвского дворца. Если бы он действительно был простым казаком, самозванцем и обычным главарём банды, неужели его бы судили в знаменитом тронном зале? Вроде как ни по чину! Но если в его лице Романовы осуждали своего главного врага – Великую </a:t>
            </a:r>
            <a:r>
              <a:rPr lang="ru-RU" b="1" dirty="0" err="1" smtClean="0">
                <a:solidFill>
                  <a:srgbClr val="0070C0"/>
                </a:solidFill>
              </a:rPr>
              <a:t>Тартарию</a:t>
            </a:r>
            <a:r>
              <a:rPr lang="ru-RU" b="1" dirty="0" smtClean="0">
                <a:solidFill>
                  <a:srgbClr val="0070C0"/>
                </a:solidFill>
              </a:rPr>
              <a:t> и праздновали победу над ней, то выбор места для проведения суда становится оправданным и даже необходимым.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Независимо от того, кто предстал перед судом под выдуманным прозвищем Пугачёв, это был суд над остатками </a:t>
            </a:r>
            <a:r>
              <a:rPr lang="ru-RU" b="1" dirty="0" err="1" smtClean="0">
                <a:solidFill>
                  <a:srgbClr val="0070C0"/>
                </a:solidFill>
              </a:rPr>
              <a:t>Русско-Ардынской</a:t>
            </a:r>
            <a:r>
              <a:rPr lang="ru-RU" b="1" dirty="0" smtClean="0">
                <a:solidFill>
                  <a:srgbClr val="0070C0"/>
                </a:solidFill>
              </a:rPr>
              <a:t> империи на радость Романовым и их западноевропейским союзникам. О том, что Романовы воевали с огромными организованными войсками, говорит и факт, который приводят историки. Только с конца XVIII века (уже после разгрома Пугачёва) Сибирь становится местом ссылки. Например, в Тобольск осуждённых начали ссылать только с 1790 года. До этого ссылали на Соловецкие острова (Соловки). Логично будет предположить, что, только сломив сопротивление Пугачёва, Романовы впервые получили доступ в Сибирь.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 Соединённые Штаты только после победы над Пугачёвым вошли в западную половину Североамериканского континента. Эта местность до этого на картах попросту отсутствовала. При дележе этих земель Романовым досталась только Аляска и то, вероятно потому, что она непосредственно примыкала к Сибири. Но и её впоследствии пришлось отдать США за более чем символическую сумму. В 1775 году российское правительство запретило всякое упоминание имени Пугачёва. </a:t>
            </a:r>
            <a:r>
              <a:rPr lang="ru-RU" dirty="0" err="1" smtClean="0"/>
              <a:t>Зимовейскую</a:t>
            </a:r>
            <a:r>
              <a:rPr lang="ru-RU" dirty="0" smtClean="0"/>
              <a:t> станицу (родина Пугачёва и Степана Разина) переименовали в Потёмкинскую, реку Яик - в Урал, а Яицкое Казачество стало отныне именоваться Уральским. Было расформировано Волжское казачье войско, ликвидирована и Запорожская Сечь. По приказу Екатерины II все события этой войны были преданы забвению…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Крестьянское восстание или война?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Все мы прекрасно знаем версию официальной истории о событиях минувших лет, названную восстанием крестьян и казаков под предводительством Емельяна Пугачёва. В этой статье я предлагаю вам познакомиться с другой версией, основанной на Новой Хронологии.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Итак, в конце XVIII века произошла последняя решающая битва между Западной Европой и романовской Россией с одной стороны и последним осколком </a:t>
            </a:r>
            <a:r>
              <a:rPr lang="ru-RU" b="1" dirty="0" err="1" smtClean="0">
                <a:solidFill>
                  <a:srgbClr val="0070C0"/>
                </a:solidFill>
              </a:rPr>
              <a:t>Русско-Ардынской</a:t>
            </a:r>
            <a:r>
              <a:rPr lang="ru-RU" b="1" dirty="0" smtClean="0">
                <a:solidFill>
                  <a:srgbClr val="0070C0"/>
                </a:solidFill>
              </a:rPr>
              <a:t> империи </a:t>
            </a:r>
            <a:r>
              <a:rPr lang="ru-RU" b="1" dirty="0" err="1" smtClean="0">
                <a:solidFill>
                  <a:srgbClr val="0070C0"/>
                </a:solidFill>
              </a:rPr>
              <a:t>Тобольским</a:t>
            </a:r>
            <a:r>
              <a:rPr lang="ru-RU" b="1" dirty="0" smtClean="0">
                <a:solidFill>
                  <a:srgbClr val="0070C0"/>
                </a:solidFill>
              </a:rPr>
              <a:t> Сибирским государством с другой. Это был также последний крупный перелом в мировой истории, который закрепил власть Романовых на большей территории бывшей великой русской империи. С подачи победителей, романовские историки исказили все доступные источники, представив эту крупную войну как подавление крестьянского восстания.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175017" cy="364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Традиционная версия.</a:t>
            </a:r>
          </a:p>
          <a:p>
            <a:endParaRPr lang="ru-RU" dirty="0" smtClean="0"/>
          </a:p>
          <a:p>
            <a:r>
              <a:rPr lang="ru-RU" dirty="0" smtClean="0"/>
              <a:t> Как и о восстании Степана Разина о войне с Пугачёвым невозможно судить по первоисточникам. До конца правления Романовых материалы по делу Емельяна Пугачёва были государственной тайной. Когда А.С. Пушкин работал над своей «Историей Пугачёва», он столкнулся с тем, что дело опечатано. Пушкин писал, что ему удалось собрать все сведения, которые были обнародованы правительством и упоминания иностранных писателей, которые показались ему достоверными. Этих материалов хватило на довольно скромную работу, всего 36 страниц.</a:t>
            </a:r>
          </a:p>
          <a:p>
            <a:endParaRPr lang="ru-RU" dirty="0" smtClean="0"/>
          </a:p>
          <a:p>
            <a:r>
              <a:rPr lang="ru-RU" dirty="0" smtClean="0"/>
              <a:t> Пушкин понимал, что его работа далеко не полная. В «Истории Пугачёва» есть строки, где он обращается к будущим историкам и выражает надежду, что когда-нибудь дело придадут огласке и его труд будет дополнен и исправлен. Даже такому известному в России человеку как А. Пушкин не удалось ознакомиться с документами о т.н. пугачёвском бунте. Спрятав подальше от любопытных глаз подлинники, Романовы, как обычно, сочинили свою версию истории тех событий. Но эта история, как и многие другие вымыслы романовских историков, содержит множество противоречий.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6850" y="2195512"/>
            <a:ext cx="6210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Противоречие первое.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 До сих пор войска Емельяна Пугачёва принято называть бандами. Но, как правило, к бандам примыкает определённая категория людей. При взятии Пугачёвым городов, его радостно приветствовало всё население: простой люд, купцы и даже церковные иерархи. Как писал Пушкин, местные жители Пензы встречали Пугачёва с хлебом и иконами, пав перед ним на колени.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Достоверно известно, что пушки для пугачёвских войск отливали на уральских заводах. Романовские историки утверждают, что рабочие уральских заводов взбунтовались и присоединились к незаконному восстанию. Но, скорее всего, уральские заводы изначально принадлежали Великой </a:t>
            </a:r>
            <a:r>
              <a:rPr lang="ru-RU" dirty="0" err="1" smtClean="0"/>
              <a:t>Тартарии</a:t>
            </a:r>
            <a:r>
              <a:rPr lang="ru-RU" dirty="0" smtClean="0"/>
              <a:t>, чьими войсками и командовал Пугачёв.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414042" cy="17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Противоречие второе.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Считается, что Пугачёв незаконно провозгласил себя царём, а когда входил в города, издавал там царские манифесты. Романовские историки утверждают, что он присвоил себе имя супруга императрицы Екатерины II царя Петра III, скончавшегося в июле 1762 года. Но Пушкин пишет, что когда Пугачёв 22 июля вошёл в Саранск, его встречал простой люд, духовенство и купечество, а архимандрит вышел к нему с крестом и Евангелием. Потом отслужили молебен, на котором упомянули государыню </a:t>
            </a:r>
            <a:r>
              <a:rPr lang="ru-RU" b="1" dirty="0" err="1" smtClean="0">
                <a:solidFill>
                  <a:srgbClr val="002060"/>
                </a:solidFill>
              </a:rPr>
              <a:t>Устинию</a:t>
            </a:r>
            <a:r>
              <a:rPr lang="ru-RU" b="1" dirty="0" smtClean="0">
                <a:solidFill>
                  <a:srgbClr val="002060"/>
                </a:solidFill>
              </a:rPr>
              <a:t> Петровну. Т.е. сохранились свидетельства, что саранский архимандрит называл государыней не Екатерину, а совсем другую царицу! Этот факт также опровергает утверждение о претензиях Пугачева на трон.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К сожалению, мы не знаем ни подлинного имени правителя Московской </a:t>
            </a:r>
            <a:r>
              <a:rPr lang="ru-RU" b="1" dirty="0" err="1" smtClean="0">
                <a:solidFill>
                  <a:srgbClr val="002060"/>
                </a:solidFill>
              </a:rPr>
              <a:t>Тартарии</a:t>
            </a:r>
            <a:r>
              <a:rPr lang="ru-RU" b="1" dirty="0" smtClean="0">
                <a:solidFill>
                  <a:srgbClr val="002060"/>
                </a:solidFill>
              </a:rPr>
              <a:t>, который царствовал в Тобольске, ни подлинного имени его воеводы. Да и фамилия «Пугачёв» – это, скорее всего, придуманное Романовыми прозвище (от слов «пугач» или «пугало»). Так же было с царём Дмитрием Ивановичем (ему дали прозвище Отрепьев от слова «</a:t>
            </a:r>
            <a:r>
              <a:rPr lang="ru-RU" b="1" dirty="0" err="1" smtClean="0">
                <a:solidFill>
                  <a:srgbClr val="002060"/>
                </a:solidFill>
              </a:rPr>
              <a:t>отребье</a:t>
            </a:r>
            <a:r>
              <a:rPr lang="ru-RU" b="1" dirty="0" smtClean="0">
                <a:solidFill>
                  <a:srgbClr val="002060"/>
                </a:solidFill>
              </a:rPr>
              <a:t>»). Это обычный приём пропагандистов путём вызова негативных ассоциаций с именами неугодных существующей власти личностей.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03353" cy="468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Противоречие третье.</a:t>
            </a:r>
          </a:p>
          <a:p>
            <a:endParaRPr lang="ru-RU" dirty="0" smtClean="0"/>
          </a:p>
          <a:p>
            <a:r>
              <a:rPr lang="ru-RU" dirty="0" smtClean="0"/>
              <a:t> В романовской версии подавления пугачёвского бунта победа была сравнительно лёгкой. Войска Екатерины II без труда громили неорганизованные шайки. Но даже из этой отредактированной версии понятно, что против каких-то банд были направлены регулярные войска. Историк Евгений Петрович Савельев в своей книге о древней истории казачества писал, что, не считая других войск, против Пугачёва воевало 14 донских полков. Несмотря на это противодействие, Пугачёв довольно успешно продвигался к Москве, что привело в ужас Екатерину. Чтобы поднять солдатский дух, она сама хотела встать во главе войска, но приближенные смогли отговорить императрицу. К этому времени закончилась война с Турцией, и с фронта вернулся Александр Суворов, который и стал командующим всех войск. Т.е. воевать с неорганизованными шайками было поручено главному военачальнику страны, величайшему полководцу того времени! Нет, это было не подавление бунта, это была настоящая война с задействованными в ней огромными профессиональными силами с обеих сторон!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1096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Дело Емельяна Пугачёва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 Емельяна Пугачёва</dc:title>
  <cp:lastModifiedBy>школа</cp:lastModifiedBy>
  <cp:revision>3</cp:revision>
  <dcterms:modified xsi:type="dcterms:W3CDTF">2014-01-12T13:41:27Z</dcterms:modified>
</cp:coreProperties>
</file>