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5" r:id="rId8"/>
    <p:sldId id="261" r:id="rId9"/>
    <p:sldId id="262" r:id="rId10"/>
    <p:sldId id="267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41" d="100"/>
          <a:sy n="41" d="100"/>
        </p:scale>
        <p:origin x="66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8BC22-863F-42DB-8242-3F348B6C0833}" type="datetimeFigureOut">
              <a:rPr lang="ru-RU" smtClean="0"/>
              <a:t>31.12.2013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5849-5AE6-499D-B3DB-B5968AEE0F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9972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8BC22-863F-42DB-8242-3F348B6C0833}" type="datetimeFigureOut">
              <a:rPr lang="ru-RU" smtClean="0"/>
              <a:t>31.12.2013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5849-5AE6-499D-B3DB-B5968AEE0F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453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8BC22-863F-42DB-8242-3F348B6C0833}" type="datetimeFigureOut">
              <a:rPr lang="ru-RU" smtClean="0"/>
              <a:t>31.12.2013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5849-5AE6-499D-B3DB-B5968AEE0F93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760560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8BC22-863F-42DB-8242-3F348B6C0833}" type="datetimeFigureOut">
              <a:rPr lang="ru-RU" smtClean="0"/>
              <a:t>31.12.2013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5849-5AE6-499D-B3DB-B5968AEE0F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5666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8BC22-863F-42DB-8242-3F348B6C0833}" type="datetimeFigureOut">
              <a:rPr lang="ru-RU" smtClean="0"/>
              <a:t>31.12.2013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5849-5AE6-499D-B3DB-B5968AEE0F93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324372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8BC22-863F-42DB-8242-3F348B6C0833}" type="datetimeFigureOut">
              <a:rPr lang="ru-RU" smtClean="0"/>
              <a:t>31.12.2013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5849-5AE6-499D-B3DB-B5968AEE0F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56621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8BC22-863F-42DB-8242-3F348B6C0833}" type="datetimeFigureOut">
              <a:rPr lang="ru-RU" smtClean="0"/>
              <a:t>31.12.2013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5849-5AE6-499D-B3DB-B5968AEE0F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88314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8BC22-863F-42DB-8242-3F348B6C0833}" type="datetimeFigureOut">
              <a:rPr lang="ru-RU" smtClean="0"/>
              <a:t>31.12.2013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5849-5AE6-499D-B3DB-B5968AEE0F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99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8BC22-863F-42DB-8242-3F348B6C0833}" type="datetimeFigureOut">
              <a:rPr lang="ru-RU" smtClean="0"/>
              <a:t>31.12.2013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5849-5AE6-499D-B3DB-B5968AEE0F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416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8BC22-863F-42DB-8242-3F348B6C0833}" type="datetimeFigureOut">
              <a:rPr lang="ru-RU" smtClean="0"/>
              <a:t>31.12.2013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5849-5AE6-499D-B3DB-B5968AEE0F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569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8BC22-863F-42DB-8242-3F348B6C0833}" type="datetimeFigureOut">
              <a:rPr lang="ru-RU" smtClean="0"/>
              <a:t>31.12.2013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5849-5AE6-499D-B3DB-B5968AEE0F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755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8BC22-863F-42DB-8242-3F348B6C0833}" type="datetimeFigureOut">
              <a:rPr lang="ru-RU" smtClean="0"/>
              <a:t>31.12.2013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5849-5AE6-499D-B3DB-B5968AEE0F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76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8BC22-863F-42DB-8242-3F348B6C0833}" type="datetimeFigureOut">
              <a:rPr lang="ru-RU" smtClean="0"/>
              <a:t>31.12.2013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5849-5AE6-499D-B3DB-B5968AEE0F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078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8BC22-863F-42DB-8242-3F348B6C0833}" type="datetimeFigureOut">
              <a:rPr lang="ru-RU" smtClean="0"/>
              <a:t>31.12.2013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5849-5AE6-499D-B3DB-B5968AEE0F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932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8BC22-863F-42DB-8242-3F348B6C0833}" type="datetimeFigureOut">
              <a:rPr lang="ru-RU" smtClean="0"/>
              <a:t>31.12.2013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5849-5AE6-499D-B3DB-B5968AEE0F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963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8BC22-863F-42DB-8242-3F348B6C0833}" type="datetimeFigureOut">
              <a:rPr lang="ru-RU" smtClean="0"/>
              <a:t>31.12.2013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5849-5AE6-499D-B3DB-B5968AEE0F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677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8BC22-863F-42DB-8242-3F348B6C0833}" type="datetimeFigureOut">
              <a:rPr lang="ru-RU" smtClean="0"/>
              <a:t>31.12.2013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3F65849-5AE6-499D-B3DB-B5968AEE0F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650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92D050"/>
                </a:solidFill>
              </a:rPr>
              <a:t>Из истории </a:t>
            </a:r>
            <a:r>
              <a:rPr lang="ru-RU" dirty="0" err="1" smtClean="0">
                <a:solidFill>
                  <a:srgbClr val="92D050"/>
                </a:solidFill>
              </a:rPr>
              <a:t>с.Преполовенка</a:t>
            </a:r>
            <a:r>
              <a:rPr lang="ru-RU" dirty="0" smtClean="0">
                <a:solidFill>
                  <a:srgbClr val="92D050"/>
                </a:solidFill>
              </a:rPr>
              <a:t>.</a:t>
            </a:r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«заселение территории в 18-начале 19 в.»</a:t>
            </a:r>
            <a:endParaRPr lang="ru-RU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5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0" y="2081965"/>
            <a:ext cx="6096000" cy="269407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Литература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1.А.К.Преображенская «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Усольская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вотчина графов Орловых и Орловых- Давыдовых. Часть 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Усольская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вотчина в конце 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XVIII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в первой трети 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XIX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века.»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А.К.Преображенская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Усольская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вотчина графов Орловых и Орловых- Давыдовых. Часть 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.Владения графов Орловых и Орловых- Давыдовых на Средней Волге.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39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16370" y="790612"/>
            <a:ext cx="6096000" cy="442172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Чтобы контролировать вольное освоение земель за Волгой правительство принудительно переселяло сюда дворцовых, государственных крестьян, привлекало раскольников, иностранных колонистов. Дворянское землевладение расширялось в результате царских пожалований, распродажи и самовольных захватов. На новые земли помещики переводили своих крестьян из менее плодородных районов.</a:t>
            </a:r>
            <a:endParaRPr lang="ru-RU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2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35015" y="869387"/>
            <a:ext cx="6096000" cy="560724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1768года апреля 23 дня императрица Екатерина Вторая, по прошению 5- х графов Орловых соизволила принять от них и приписать к разным казенным ведомствам собственное их не движимое имение в разных губерниях с 7036 душами крестьян и в обмен того дать им в вечное владение в Симбирской губернии с 9571 душами крестьян другое имение, принадлежащее прежде Монастырям , а в последствии разным казенным ведомствам. В состав графского имения входило и Усолье с прежними селами и деревнями Монастырского и Меньшикова имения.</a:t>
            </a:r>
            <a:endParaRPr lang="ru-RU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49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22584" y="725215"/>
            <a:ext cx="6096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Недолгое царствование Павла I (1796-1801) ознаменовалось новой массовой раздачей казенных земель. Многие из помещиков, получившие незаселенные участки степи, продавали эти пожалования тем, кто действительно собирался переселять туда своих крепостных. </a:t>
            </a:r>
            <a:r>
              <a:rPr lang="ru-RU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В.Г.Орлов</a:t>
            </a: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был одним из таких покупателей. 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028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12985" y="0"/>
            <a:ext cx="6096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1805-08 гг. возникли Троицкое, </a:t>
            </a:r>
            <a:r>
              <a:rPr lang="ru-RU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Сретенка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Воздвиженка, </a:t>
            </a:r>
            <a:r>
              <a:rPr lang="ru-RU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Преполовенка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Добровольцев к переселению практически не нашлось. На новые места в первую очередь отправляли погорельцев, безлошадных и прочих бедняков, которые сдавали наделы в своих селах и деревнях более справным соседям, а сами жили работой по найму и лесными промыслами. Было "определено, чтобы их отдалить от города и прервать пропитание их от лесов, а сделать хлебопашцами".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53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12984" y="1187894"/>
            <a:ext cx="6096000" cy="534832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началось переселение крестьян с правого берега Волги на левый./ч.2,гл.3/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В.Г. Орлов приказал Фомину придумать название для новых сел и деревень. Названия, придуманные Фоминым, были церковного характера, по названиям разных христианских праздников ( в их числе и  </a:t>
            </a:r>
            <a:r>
              <a:rPr lang="ru-RU" sz="28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д.Преполовенка</a:t>
            </a:r>
            <a:r>
              <a:rPr lang="ru-RU" sz="2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50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83323" y="1500569"/>
            <a:ext cx="6096000" cy="376006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Добровольные переселенцы предпочитали такие деревни, куда бедных не вселяли, - </a:t>
            </a:r>
            <a:r>
              <a:rPr lang="ru-RU" sz="28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Преполовенскую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Сретенскую, Воздвиженскую. Население этих деревень, как можно видеть из таблицы, увеличилось в числе. (стр.272)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79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500554" y="1630904"/>
            <a:ext cx="609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Следующая таблица дает возможность сделать некоторые выводы о крестьянах, переселившихся в новые селения Самарской степи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54011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291" y="1236489"/>
            <a:ext cx="12199153" cy="138391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B/>
          </a:sp3d>
        </p:spPr>
      </p:pic>
    </p:spTree>
    <p:extLst>
      <p:ext uri="{BB962C8B-B14F-4D97-AF65-F5344CB8AC3E}">
        <p14:creationId xmlns:p14="http://schemas.microsoft.com/office/powerpoint/2010/main" val="366192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53</TotalTime>
  <Words>359</Words>
  <Application>Microsoft Office PowerPoint</Application>
  <PresentationFormat>Широкоэкранный</PresentationFormat>
  <Paragraphs>15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Trebuchet MS</vt:lpstr>
      <vt:lpstr>Wingdings 3</vt:lpstr>
      <vt:lpstr>Грань</vt:lpstr>
      <vt:lpstr>Из истории с.Преполовенка.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 истории с.Преполовенка.</dc:title>
  <dc:creator>Алла</dc:creator>
  <cp:lastModifiedBy>Алла</cp:lastModifiedBy>
  <cp:revision>7</cp:revision>
  <dcterms:created xsi:type="dcterms:W3CDTF">2013-12-31T07:17:57Z</dcterms:created>
  <dcterms:modified xsi:type="dcterms:W3CDTF">2013-12-31T08:11:04Z</dcterms:modified>
</cp:coreProperties>
</file>