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1" r:id="rId3"/>
    <p:sldId id="272" r:id="rId4"/>
    <p:sldId id="266" r:id="rId5"/>
    <p:sldId id="273" r:id="rId6"/>
    <p:sldId id="267" r:id="rId7"/>
    <p:sldId id="270" r:id="rId8"/>
    <p:sldId id="275" r:id="rId9"/>
    <p:sldId id="263" r:id="rId10"/>
    <p:sldId id="28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CC0000"/>
    <a:srgbClr val="FBE9D1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79DBF-F0DE-468C-9FB9-312869B470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9E5A1-4A42-4DCD-B2B0-30655C4225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0C1EA-B7D0-40D8-90FE-61FE13E4D3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D087C-51F0-4C96-B708-B661308178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EBF4F-5D48-4B7A-A4C0-01BC80C7BE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A01-9ACB-419F-ABFD-BEE065C373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CA854-1829-49CE-A4B3-3A89077342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56880-070E-4BE3-9003-989894EF4B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7A0A3-E7C4-4474-A7C8-906B27340D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9CE75-13AB-4AFD-8D4F-87489729FC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FBDF8-74B7-4E61-B1A8-6234922530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B7E232-7BB8-4B29-9BF2-DCAAA9B5251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7172" name="Picture 4" descr="79431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913"/>
            <a:ext cx="4826000" cy="36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924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781300"/>
            <a:ext cx="5754687" cy="3848100"/>
          </a:xfrm>
          <a:prstGeom prst="rect">
            <a:avLst/>
          </a:prstGeom>
          <a:noFill/>
        </p:spPr>
      </p:pic>
      <p:pic>
        <p:nvPicPr>
          <p:cNvPr id="7175" name="Picture 7" descr="image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357694"/>
            <a:ext cx="2376488" cy="187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6" name="Picture 8" descr="sorokin-zeml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57166"/>
            <a:ext cx="2027237" cy="2520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3286116" y="0"/>
            <a:ext cx="350046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Кузнецкий острог. 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Основан в 1618 г. казаком </a:t>
            </a:r>
          </a:p>
          <a:p>
            <a:r>
              <a:rPr lang="ru-RU" b="1" dirty="0" err="1" smtClean="0">
                <a:solidFill>
                  <a:srgbClr val="800000"/>
                </a:solidFill>
                <a:latin typeface="Georgia" pitchFamily="18" charset="0"/>
              </a:rPr>
              <a:t>Остафием</a:t>
            </a:r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 Харламовым</a:t>
            </a:r>
            <a:endParaRPr lang="ru-RU" b="1" dirty="0">
              <a:solidFill>
                <a:srgbClr val="8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azaki_poh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81075"/>
            <a:ext cx="6657975" cy="404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3" descr="АМУРСКОЕ КАЗАЧЬЕ ВОЙСКО, иррегу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6588" y="765175"/>
            <a:ext cx="4167187" cy="5711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42" name="Picture 18" descr="Офицер Терского казачьего войска и казаки Терского и Кубан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60350"/>
            <a:ext cx="3810000" cy="469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43" name="Picture 19" descr="s096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989138"/>
            <a:ext cx="3810000" cy="4638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45" name="Picture 21" descr="fa15809b873258ac2f5e7ffd720b713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8778" y="714356"/>
            <a:ext cx="8456909" cy="5522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17413" name="Picture 5" descr="Изображение 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3798888" cy="439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Изображение 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765175"/>
            <a:ext cx="4337050" cy="439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044700" y="95250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 b="1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28596" y="5429264"/>
            <a:ext cx="83185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b="1" dirty="0">
                <a:latin typeface="Georgia" pitchFamily="18" charset="0"/>
                <a:cs typeface="Times New Roman" pitchFamily="18" charset="0"/>
              </a:rPr>
              <a:t>Казаки – артиллеристы, кавалеристы, пограничные заставы в горах, </a:t>
            </a:r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 патрульные </a:t>
            </a:r>
            <a:r>
              <a:rPr lang="ru-RU" sz="2000" b="1" dirty="0">
                <a:latin typeface="Georgia" pitchFamily="18" charset="0"/>
                <a:cs typeface="Times New Roman" pitchFamily="18" charset="0"/>
              </a:rPr>
              <a:t>разъезды в городе, амурские пограничники, пластуны.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059113" y="188913"/>
            <a:ext cx="2820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latin typeface="Georgia" pitchFamily="18" charset="0"/>
              </a:rPr>
              <a:t>Служба казаков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18437" name="Picture 5" descr="Изображение 12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908050"/>
            <a:ext cx="4545012" cy="397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занятия казако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3800" y="908050"/>
            <a:ext cx="3205163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-33338" y="19208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11188" y="4868863"/>
            <a:ext cx="772673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200" b="1" dirty="0">
                <a:cs typeface="Times New Roman" pitchFamily="18" charset="0"/>
              </a:rPr>
              <a:t> </a:t>
            </a:r>
            <a:endParaRPr lang="ru-RU" sz="1000" dirty="0"/>
          </a:p>
          <a:p>
            <a:pPr algn="ctr" eaLnBrk="0" hangingPunct="0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Степовые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казаки – животноводы, уральцы – рыбаки, </a:t>
            </a:r>
          </a:p>
          <a:p>
            <a:pPr algn="ctr" eaLnBrk="0" hangingPunct="0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семиреченские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сибирские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казаки – охотники, </a:t>
            </a:r>
          </a:p>
          <a:p>
            <a:pPr algn="ctr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все казаки – земледельцы.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400" dirty="0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843213" y="260350"/>
            <a:ext cx="3429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itchFamily="18" charset="0"/>
              </a:rPr>
              <a:t>Занятия казаков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12295" name="Picture 7" descr="40917758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333375"/>
            <a:ext cx="3289300" cy="2462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6" name="Picture 8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286" y="188913"/>
            <a:ext cx="2321039" cy="3382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3" name="Picture 5" descr="Копия Изображение 12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325" y="4292600"/>
            <a:ext cx="2749550" cy="169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8" name="Picture 10" descr="big_3624_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2586038"/>
            <a:ext cx="3095625" cy="2322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Копия (2) Изображение 12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429132"/>
            <a:ext cx="2749550" cy="206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7" name="Picture 9" descr="03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08400" y="4797425"/>
            <a:ext cx="2519363" cy="188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9" name="Picture 11" descr="Кинжал офицерский Терского Казачьего Войска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14876" y="2851945"/>
            <a:ext cx="2117724" cy="1588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0" name="Picture 12" descr="image0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4663" y="908050"/>
            <a:ext cx="1800225" cy="170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500430" y="214290"/>
            <a:ext cx="2857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Казачья«справа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19460" name="Picture 4" descr="Изображение 1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4857760"/>
            <a:ext cx="5391150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седл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7675" y="836613"/>
            <a:ext cx="3900488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557338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851275" y="260350"/>
            <a:ext cx="1365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 b="1">
                <a:cs typeface="Times New Roman" pitchFamily="18" charset="0"/>
              </a:rPr>
              <a:t>                        </a:t>
            </a:r>
            <a:endParaRPr lang="ru-RU" sz="1000"/>
          </a:p>
          <a:p>
            <a:pPr eaLnBrk="0" hangingPunct="0"/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557338" y="2208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557338" y="2208213"/>
            <a:ext cx="2413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>
                <a:cs typeface="Times New Roman" pitchFamily="18" charset="0"/>
              </a:rPr>
              <a:t> </a:t>
            </a:r>
            <a:endParaRPr lang="ru-RU" sz="1000"/>
          </a:p>
          <a:p>
            <a:pPr eaLnBrk="0" hangingPunct="0"/>
            <a:endParaRPr lang="ru-RU"/>
          </a:p>
        </p:txBody>
      </p:sp>
      <p:pic>
        <p:nvPicPr>
          <p:cNvPr id="19467" name="Picture 11" descr="шашка и сабля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4663" y="981075"/>
            <a:ext cx="4537075" cy="326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111500" y="157163"/>
            <a:ext cx="3631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Georgia" pitchFamily="18" charset="0"/>
              </a:rPr>
              <a:t>Казачья «справа»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13317" name="Picture 5" descr="a_205f3e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14282" y="785794"/>
            <a:ext cx="3041650" cy="405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8" name="Picture 6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620713"/>
            <a:ext cx="2943225" cy="4395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9" name="Picture 7" descr="24112006052621_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857232"/>
            <a:ext cx="2157412" cy="2882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31775" y="134938"/>
            <a:ext cx="59907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  <a:latin typeface="Georgia" pitchFamily="18" charset="0"/>
              </a:rPr>
              <a:t>Конь боевой с походным вьюком…</a:t>
            </a:r>
          </a:p>
        </p:txBody>
      </p:sp>
      <p:pic>
        <p:nvPicPr>
          <p:cNvPr id="13316" name="Picture 4" descr="losh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4221163"/>
            <a:ext cx="2992437" cy="2352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919788" y="5511800"/>
            <a:ext cx="30219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ru-RU" sz="2000" b="1" dirty="0">
                <a:solidFill>
                  <a:srgbClr val="800000"/>
                </a:solidFill>
                <a:latin typeface="Georgia" pitchFamily="18" charset="0"/>
              </a:rPr>
              <a:t>Казак красен конем.</a:t>
            </a:r>
          </a:p>
          <a:p>
            <a:endParaRPr lang="ru-RU" sz="2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16392" name="Picture 8" descr="Храм БЕЛГОРОДСКАЯ ОБЛАСТЬ ГРАЙВОРОНСКИЙ РАЙОН КАЗАЧЬЯ ЛИС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Picture 6" descr="1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620713"/>
            <a:ext cx="245745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9" name="Picture 5" descr="ib5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5888"/>
            <a:ext cx="2120900" cy="347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857488" y="285728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Казачья вера</a:t>
            </a:r>
            <a:endParaRPr lang="ru-RU" sz="2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16388" name="Picture 4" descr="7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357298"/>
            <a:ext cx="3894137" cy="292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Знамя 1-го Нерчинского полка Забайкальского казачьего вой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3074987" cy="395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643446"/>
            <a:ext cx="7772400" cy="1470025"/>
          </a:xfrm>
        </p:spPr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21509" name="Picture 5" descr="volgka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857232"/>
            <a:ext cx="4321175" cy="378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sibir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216275"/>
            <a:ext cx="4970462" cy="364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214942" y="500042"/>
            <a:ext cx="3432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800000"/>
                </a:solidFill>
                <a:latin typeface="Georgia" pitchFamily="18" charset="0"/>
              </a:rPr>
              <a:t>Казачье знамя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9220" name="Picture 4" descr="7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85728"/>
            <a:ext cx="2325687" cy="3671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1" name="Picture 5" descr="(Терское казачье войско"/>
          <p:cNvPicPr>
            <a:picLocks noChangeAspect="1" noChangeArrowheads="1"/>
          </p:cNvPicPr>
          <p:nvPr/>
        </p:nvPicPr>
        <p:blipFill>
          <a:blip r:embed="rId3"/>
          <a:srcRect l="3293"/>
          <a:stretch>
            <a:fillRect/>
          </a:stretch>
        </p:blipFill>
        <p:spPr bwMode="auto">
          <a:xfrm>
            <a:off x="285720" y="142852"/>
            <a:ext cx="2144713" cy="338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3" name="Picture 7" descr="Забайкальскому казачьему войску - 150 л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948" y="3286124"/>
            <a:ext cx="2207101" cy="3219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4" name="Picture 8" descr="Старший урядник Ачинского конного отряда Сибирского казачьего войс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357430"/>
            <a:ext cx="1423987" cy="4176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6" name="Picture 10" descr="39360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928670"/>
            <a:ext cx="2139950" cy="383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921500" y="3929066"/>
            <a:ext cx="2119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Казак Кубанского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казачьего войска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571736" y="214290"/>
            <a:ext cx="2571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Казак Терского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казачьего войска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6911975" y="6000768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Казак Сибирского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казачьего войска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2714612" y="4929198"/>
            <a:ext cx="2376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Казак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Всевеликого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Войска Донского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2285984" y="6000768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Казак Забайкальского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казачьего войска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28" grpId="0"/>
      <p:bldP spid="9229" grpId="0"/>
      <p:bldP spid="9230" grpId="0"/>
      <p:bldP spid="9231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119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10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21</cp:revision>
  <dcterms:created xsi:type="dcterms:W3CDTF">2010-07-10T09:52:01Z</dcterms:created>
  <dcterms:modified xsi:type="dcterms:W3CDTF">2013-12-23T17:34:27Z</dcterms:modified>
</cp:coreProperties>
</file>