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4" r:id="rId3"/>
    <p:sldId id="263" r:id="rId4"/>
    <p:sldId id="259" r:id="rId5"/>
    <p:sldId id="275" r:id="rId6"/>
    <p:sldId id="257" r:id="rId7"/>
    <p:sldId id="258" r:id="rId8"/>
    <p:sldId id="264" r:id="rId9"/>
    <p:sldId id="260" r:id="rId10"/>
    <p:sldId id="265" r:id="rId11"/>
    <p:sldId id="266" r:id="rId12"/>
    <p:sldId id="261" r:id="rId13"/>
    <p:sldId id="262" r:id="rId14"/>
    <p:sldId id="267" r:id="rId15"/>
    <p:sldId id="268" r:id="rId16"/>
    <p:sldId id="269" r:id="rId17"/>
    <p:sldId id="273" r:id="rId18"/>
    <p:sldId id="270" r:id="rId19"/>
    <p:sldId id="271" r:id="rId20"/>
    <p:sldId id="272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50" d="100"/>
          <a:sy n="50" d="100"/>
        </p:scale>
        <p:origin x="-1956" y="-48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01.09.2013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01.09.2013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01.09.2013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01.09.2013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01.09.2013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01.09.2013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01.09.2013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01.09.2013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01.09.2013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01.09.2013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01.09.2013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01.09.2013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hyperlink" Target="http://images.yandex.ru/yandsearch?text=%D0%B3%D0%B5%D1%80%D0%B1%20%D1%88%D0%B5%D0%B1%D0%B5%D0%BA%D0%B8%D0%BD%D0%BE&amp;img_url=http://images.vector-images.com/31/g1064_shebekino_city.gif&amp;pos=0&amp;rpt=simage&amp;lr=213&amp;noreask=1&amp;source=wiz" TargetMode="External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hyperlink" Target="http://www.shebekino.narod.ru/foto/20110927pamdsc02626.jpg" TargetMode="Externa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hyperlink" Target="http://images.yandex.ru/yandsearch?source=wiz&amp;uinfo=sw-901-sh-506-fw-765-fh-448-pd-1&amp;p=4&amp;text=%D1%84%D0%BE%D1%82%D0%BE%20%D0%BA%D0%BE%D0%BB%D0%BE%D1%81%D1%8C%D1%8F%20%D0%BF%D1%88%D0%B5%D0%BD%D0%B8%D1%86%D1%8B&amp;noreask=1&amp;pos=124&amp;rpt=simage&amp;lr=213&amp;img_url=http://b1.vestifinance.ru/c/35542.310x248.jpg" TargetMode="External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hyperlink" Target="http://images.yandex.ru/yandsearch?text=%D1%84%D0%BE%D1%82%D0%BE%20%D1%81%D0%B8%D1%80%D0%B5%D0%BD%D0%B8&amp;img_url=http://img0.liveinternet.ru/images/attach/c/0/43/996/43996025_1242727108_87.jpg&amp;pos=2&amp;rpt=simage&amp;lr=213&amp;noreask=1&amp;source=wiz" TargetMode="Externa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hyperlink" Target="http://images.yandex.ru/yandsearch?source=wiz&amp;text=%D1%84%D0%BE%D1%82%D0%BE%20%D0%B1%D0%B5%D1%80%D1%91%D0%B7%D0%BE%D0%BA&amp;noreask=1&amp;pos=0&amp;rpt=simage&amp;lr=213&amp;uinfo=sw-901-sh-506-fw-765-fh-448-pd-1&amp;img_url=http://www.sibalt.ru/content/pages/files/343.jpg" TargetMode="Externa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hyperlink" Target="http://kartarussia.ru/maps/0/106/full.jpg" TargetMode="Externa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www.shebekino.narod.ru/foto/dk200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</p:spPr>
      </p:pic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611560" y="5013176"/>
            <a:ext cx="806489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Город Шебекино</a:t>
            </a:r>
            <a:endParaRPr lang="ru-RU" sz="5400" b="1" cap="none" spc="0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Сахарный завод 1908 год</a:t>
            </a:r>
            <a:br>
              <a:rPr lang="ru-RU" dirty="0" smtClean="0">
                <a:solidFill>
                  <a:srgbClr val="FF0000"/>
                </a:solidFill>
              </a:rPr>
            </a:b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3" name="Рисунок 2" descr="http://www.shebekino.narod.ru/foto/sahzawod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8" y="2170747"/>
            <a:ext cx="7488831" cy="38505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Электростанция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3" name="Рисунок 2" descr="http://www.shebekino.narod.ru/foto/electro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1556793"/>
            <a:ext cx="7992888" cy="48245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Современный </a:t>
            </a:r>
            <a:b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герб г. Шебекино</a:t>
            </a:r>
            <a:endParaRPr lang="ru-RU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 descr="http://www.bankgorodov.ru/coa/1988_bi.gif">
            <a:hlinkClick r:id="rId2"/>
          </p:cNvPr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11760" y="1916832"/>
            <a:ext cx="3672408" cy="41764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Шебекинский флаг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 descr="Флаг Шебекино и Шебекинского района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95736" y="2132856"/>
            <a:ext cx="4464496" cy="2664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http://www.shebekino.narod.ru/foto/truba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7704" y="188640"/>
            <a:ext cx="5112568" cy="6480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www.shebekino.narod.ru/foto/20110927pamdsc02626.jpg">
            <a:hlinkClick r:id="rId2"/>
          </p:cNvPr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6000" y="382905"/>
            <a:ext cx="4086200" cy="57823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25" name="Rectangle 1"/>
          <p:cNvSpPr>
            <a:spLocks noChangeArrowheads="1"/>
          </p:cNvSpPr>
          <p:nvPr/>
        </p:nvSpPr>
        <p:spPr bwMode="auto">
          <a:xfrm>
            <a:off x="0" y="5215081"/>
            <a:ext cx="91440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B0F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Памятник А.А.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rgbClr val="00B0F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Ребиндеру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rgbClr val="00B0F0"/>
              </a:solidFill>
              <a:effectLst/>
              <a:latin typeface="Arial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B0F0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Сентябрь 2011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B0F0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www.shebekino.narod.ru/foto/20070802mz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1215427"/>
            <a:ext cx="7344815" cy="44271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1" name="Rectangle 1"/>
          <p:cNvSpPr>
            <a:spLocks noChangeArrowheads="1"/>
          </p:cNvSpPr>
          <p:nvPr/>
        </p:nvSpPr>
        <p:spPr bwMode="auto">
          <a:xfrm>
            <a:off x="683568" y="268498"/>
            <a:ext cx="784887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Маслодельный завод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www.shebekino.narod.ru/foto/20070802musey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88640"/>
            <a:ext cx="8640959" cy="64087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www.shebekino.narod.ru/foto/20060501hram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51719" y="0"/>
            <a:ext cx="453650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www.shebekino.narod.ru/foto/20070802newline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1750" name="Picture 6" descr="http://www.fonstola.ru/download.php?file=201112/640x480/fonstola.ru-64012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http://i021.radikal.ru/1204/1c/00f4f08b680c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7461448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467544" y="332656"/>
            <a:ext cx="7762056" cy="5760169"/>
          </a:xfrm>
        </p:spPr>
        <p:txBody>
          <a:bodyPr>
            <a:normAutofit/>
          </a:bodyPr>
          <a:lstStyle/>
          <a:p>
            <a:pPr algn="l"/>
            <a:r>
              <a:rPr lang="ru-RU" sz="60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Любимый город,</a:t>
            </a:r>
            <a:br>
              <a:rPr lang="ru-RU" sz="60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60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   живи</a:t>
            </a:r>
            <a:br>
              <a:rPr lang="ru-RU" sz="60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60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        и       процветай!</a:t>
            </a:r>
            <a:br>
              <a:rPr lang="ru-RU" sz="60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60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60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60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ka7-tour.ru/wp-content/uploads/2008/11/%D1%82%D0%B5%D1%80%D1%803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Карта Шебекинского района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3" name="Рисунок 2" descr="Шебекино карта">
            <a:hlinkClick r:id="rId2" tgtFrame="&quot;_blank&quot;"/>
          </p:cNvPr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1313180"/>
            <a:ext cx="8352928" cy="52121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dg55.mycdn.me/getImage?photoId=469078050922&amp;photoType=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731743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Датой возникновения Шебекино принято считать 1713 год</a:t>
            </a:r>
            <a:r>
              <a:rPr lang="ru-RU" dirty="0" smtClean="0">
                <a:solidFill>
                  <a:srgbClr val="FF0000"/>
                </a:solidFill>
              </a:rPr>
              <a:t> 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827584" y="2132856"/>
            <a:ext cx="7560840" cy="28315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Название поселение получило по фамилии первого землевладельца</a:t>
            </a:r>
          </a:p>
          <a:p>
            <a:pPr algn="ctr"/>
            <a:r>
              <a:rPr lang="ru-RU" sz="4000" dirty="0" smtClean="0"/>
              <a:t>подполковника</a:t>
            </a:r>
          </a:p>
          <a:p>
            <a:pPr algn="ctr"/>
            <a:r>
              <a:rPr lang="ru-RU" sz="4000" dirty="0" smtClean="0"/>
              <a:t> </a:t>
            </a:r>
            <a:r>
              <a:rPr lang="ru-RU" sz="4000" dirty="0" smtClean="0">
                <a:solidFill>
                  <a:srgbClr val="FF0000"/>
                </a:solidFill>
              </a:rPr>
              <a:t>Ивана Дмитриевича </a:t>
            </a:r>
            <a:r>
              <a:rPr lang="ru-RU" sz="4000" dirty="0" err="1" smtClean="0">
                <a:solidFill>
                  <a:srgbClr val="FF0000"/>
                </a:solidFill>
              </a:rPr>
              <a:t>Шибеко</a:t>
            </a:r>
            <a:endParaRPr lang="ru-RU" sz="40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Содержимое 7" descr="http://www.shebekino.narod.ru/foto/general.jpg"/>
          <p:cNvPicPr>
            <a:picLocks noGrp="1"/>
          </p:cNvPicPr>
          <p:nvPr>
            <p:ph idx="4294967295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35896" y="2348880"/>
            <a:ext cx="2016224" cy="259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539552" y="764705"/>
            <a:ext cx="792088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dirty="0" smtClean="0">
                <a:solidFill>
                  <a:srgbClr val="FF0000"/>
                </a:solidFill>
              </a:rPr>
              <a:t>С 1836 г. Шебекино являлось родовым имением Ребиндеров</a:t>
            </a:r>
            <a:endParaRPr lang="ru-RU" sz="3600" dirty="0">
              <a:solidFill>
                <a:srgbClr val="FF0000"/>
              </a:solidFill>
            </a:endParaRPr>
          </a:p>
        </p:txBody>
      </p:sp>
      <p:sp>
        <p:nvSpPr>
          <p:cNvPr id="6146" name="Rectangle 2"/>
          <p:cNvSpPr>
            <a:spLocks noChangeArrowheads="1"/>
          </p:cNvSpPr>
          <p:nvPr/>
        </p:nvSpPr>
        <p:spPr bwMode="auto">
          <a:xfrm>
            <a:off x="395536" y="5162187"/>
            <a:ext cx="8136904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Генерал   Александр Алексеевич </a:t>
            </a:r>
            <a:r>
              <a:rPr kumimoji="0" lang="ru-RU" sz="20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Ребиндер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</a:p>
          <a:p>
            <a:pPr marL="0" marR="0" lvl="0" indent="4508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(1826-1913)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Дом А.А. </a:t>
            </a:r>
            <a:r>
              <a:rPr lang="ru-RU" dirty="0" err="1" smtClean="0">
                <a:solidFill>
                  <a:srgbClr val="FF0000"/>
                </a:solidFill>
              </a:rPr>
              <a:t>Р</a:t>
            </a:r>
            <a:r>
              <a:rPr lang="ru-RU" b="1" dirty="0" err="1" smtClean="0">
                <a:solidFill>
                  <a:srgbClr val="FF0000"/>
                </a:solidFill>
              </a:rPr>
              <a:t>е</a:t>
            </a:r>
            <a:r>
              <a:rPr lang="ru-RU" dirty="0" err="1" smtClean="0">
                <a:solidFill>
                  <a:srgbClr val="FF0000"/>
                </a:solidFill>
              </a:rPr>
              <a:t>биндера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3" name="Рисунок 2" descr="http://www.shebekino.narod.ru/foto/rebdom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47664" y="1700808"/>
            <a:ext cx="6336704" cy="43204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dirty="0" smtClean="0">
                <a:solidFill>
                  <a:srgbClr val="FF0000"/>
                </a:solidFill>
              </a:rPr>
              <a:t>Родовой герб Ребиндеров</a:t>
            </a:r>
            <a:endParaRPr lang="ru-RU" sz="4000" dirty="0">
              <a:solidFill>
                <a:srgbClr val="FF0000"/>
              </a:solidFill>
            </a:endParaRPr>
          </a:p>
        </p:txBody>
      </p:sp>
      <p:pic>
        <p:nvPicPr>
          <p:cNvPr id="3" name="Рисунок 2" descr="http://www.shebekino.narod.ru/foto/gerb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71800" y="1772816"/>
            <a:ext cx="3960439" cy="44644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Обычная">
      <a:dk1>
        <a:sysClr val="windowText" lastClr="000000"/>
      </a:dk1>
      <a:lt1>
        <a:sysClr val="window" lastClr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150</TotalTime>
  <Words>66</Words>
  <Application>Microsoft Office PowerPoint</Application>
  <PresentationFormat>Экран (4:3)</PresentationFormat>
  <Paragraphs>19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Тема Office</vt:lpstr>
      <vt:lpstr>Слайд 1</vt:lpstr>
      <vt:lpstr>Слайд 2</vt:lpstr>
      <vt:lpstr>Слайд 3</vt:lpstr>
      <vt:lpstr>Карта Шебекинского района</vt:lpstr>
      <vt:lpstr>Слайд 5</vt:lpstr>
      <vt:lpstr>Датой возникновения Шебекино принято считать 1713 год </vt:lpstr>
      <vt:lpstr>Слайд 7</vt:lpstr>
      <vt:lpstr>Дом А.А. Ребиндера</vt:lpstr>
      <vt:lpstr>Родовой герб Ребиндеров</vt:lpstr>
      <vt:lpstr>Сахарный завод 1908 год </vt:lpstr>
      <vt:lpstr>Электростанция</vt:lpstr>
      <vt:lpstr>Современный  герб г. Шебекино</vt:lpstr>
      <vt:lpstr>Шебекинский флаг</vt:lpstr>
      <vt:lpstr>Слайд 14</vt:lpstr>
      <vt:lpstr>Слайд 15</vt:lpstr>
      <vt:lpstr>Слайд 16</vt:lpstr>
      <vt:lpstr>Слайд 17</vt:lpstr>
      <vt:lpstr>Слайд 18</vt:lpstr>
      <vt:lpstr>Слайд 19</vt:lpstr>
      <vt:lpstr>Любимый город,     живи          и       процветай! 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света</dc:creator>
  <cp:lastModifiedBy>света</cp:lastModifiedBy>
  <cp:revision>22</cp:revision>
  <dcterms:created xsi:type="dcterms:W3CDTF">2013-08-28T15:46:30Z</dcterms:created>
  <dcterms:modified xsi:type="dcterms:W3CDTF">2013-09-01T06:20:06Z</dcterms:modified>
</cp:coreProperties>
</file>