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1" r:id="rId4"/>
    <p:sldId id="257" r:id="rId5"/>
    <p:sldId id="258" r:id="rId6"/>
    <p:sldId id="260" r:id="rId7"/>
    <p:sldId id="259" r:id="rId8"/>
    <p:sldId id="268" r:id="rId9"/>
    <p:sldId id="265" r:id="rId10"/>
    <p:sldId id="262" r:id="rId11"/>
    <p:sldId id="28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CC0000"/>
    <a:srgbClr val="FBE9D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9DBF-F0DE-468C-9FB9-312869B47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E5A1-4A42-4DCD-B2B0-30655C422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C1EA-B7D0-40D8-90FE-61FE13E4D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087C-51F0-4C96-B708-B66130817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EBF4F-5D48-4B7A-A4C0-01BC80C7B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A01-9ACB-419F-ABFD-BEE065C37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A854-1829-49CE-A4B3-3A8907734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6880-070E-4BE3-9003-989894EF4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7A0A3-E7C4-4474-A7C8-906B27340D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CE75-13AB-4AFD-8D4F-87489729F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FBDF8-74B7-4E61-B1A8-623492253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B7E232-7BB8-4B29-9BF2-DCAAA9B525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rame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95513" y="1268413"/>
            <a:ext cx="4968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800000"/>
                </a:solidFill>
                <a:latin typeface="Georgia" pitchFamily="18" charset="0"/>
              </a:rPr>
              <a:t>Похвальное </a:t>
            </a:r>
          </a:p>
          <a:p>
            <a:r>
              <a:rPr lang="ru-RU" sz="4400" b="1" dirty="0">
                <a:solidFill>
                  <a:srgbClr val="800000"/>
                </a:solidFill>
                <a:latin typeface="Georgia" pitchFamily="18" charset="0"/>
              </a:rPr>
              <a:t>слово о казаках</a:t>
            </a:r>
          </a:p>
        </p:txBody>
      </p:sp>
      <p:pic>
        <p:nvPicPr>
          <p:cNvPr id="7" name="Picture 5" descr="1218096940_risunok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7848600" cy="5973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8196" name="Picture 4" descr="i0192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765175"/>
            <a:ext cx="3887787" cy="388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9_pugac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05263"/>
            <a:ext cx="3467100" cy="254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x1-pugachev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50038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86314" y="5429264"/>
            <a:ext cx="3594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Емельян Иванович Пугачёв</a:t>
            </a:r>
            <a:r>
              <a:rPr lang="ru-RU" sz="24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23557" name="Picture 5" descr="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4608512" cy="3652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567404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81075"/>
            <a:ext cx="3919538" cy="453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22c07a95c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2620963" cy="35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00364" y="4357694"/>
            <a:ext cx="17732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Игнат </a:t>
            </a:r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Некрасов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32772" name="Picture 4" descr="5bc10087b20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225" y="333375"/>
            <a:ext cx="1555750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shavrin-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60350"/>
            <a:ext cx="3911600" cy="444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4" name="Picture 6" descr="s81863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71612"/>
            <a:ext cx="37719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429256" y="5072074"/>
            <a:ext cx="34964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Ермак –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покоритель Сибири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6373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latin typeface="Georgia" pitchFamily="18" charset="0"/>
              </a:rPr>
              <a:t>«</a:t>
            </a:r>
            <a:r>
              <a:rPr lang="ru-RU" sz="3200" b="1" i="1" dirty="0" err="1" smtClean="0">
                <a:latin typeface="Georgia" pitchFamily="18" charset="0"/>
              </a:rPr>
              <a:t>Ирмак</a:t>
            </a:r>
            <a:r>
              <a:rPr lang="ru-RU" sz="3200" b="1" i="1" dirty="0" smtClean="0">
                <a:latin typeface="Georgia" pitchFamily="18" charset="0"/>
              </a:rPr>
              <a:t>» </a:t>
            </a:r>
            <a:r>
              <a:rPr lang="ru-RU" sz="3200" b="1" i="1" dirty="0">
                <a:latin typeface="Georgia" pitchFamily="18" charset="0"/>
              </a:rPr>
              <a:t>на древнеарийском языке – </a:t>
            </a:r>
          </a:p>
          <a:p>
            <a:pPr algn="ctr"/>
            <a:r>
              <a:rPr lang="ru-RU" sz="3200" b="1" i="1" dirty="0">
                <a:latin typeface="Georgia" pitchFamily="18" charset="0"/>
              </a:rPr>
              <a:t>означает </a:t>
            </a:r>
            <a:r>
              <a:rPr lang="ru-RU" sz="3200" b="1" i="1" dirty="0" smtClean="0">
                <a:latin typeface="Georgia" pitchFamily="18" charset="0"/>
              </a:rPr>
              <a:t>«воин»</a:t>
            </a:r>
            <a:r>
              <a:rPr lang="ru-RU" sz="3200" b="1" dirty="0" smtClean="0">
                <a:latin typeface="Georgia" pitchFamily="18" charset="0"/>
              </a:rPr>
              <a:t>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27654" name="Picture 6" descr="erm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70600" cy="4325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3076" name="Picture 4" descr="Surikov_Pokoreniye_Sibiri_Yermak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476250"/>
            <a:ext cx="8675688" cy="414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 descr="l_152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89363"/>
            <a:ext cx="3644900" cy="273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3213" y="4816475"/>
            <a:ext cx="3478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Покорение Сибири </a:t>
            </a:r>
            <a:endParaRPr lang="ru-RU" sz="24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Ермаком</a:t>
            </a: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4100" name="Picture 4" descr="st000_09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50825" y="549275"/>
            <a:ext cx="4570413" cy="321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68638"/>
            <a:ext cx="4464050" cy="310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19700" y="1196975"/>
            <a:ext cx="36695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Василий Данилович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Поярков</a:t>
            </a:r>
            <a:r>
              <a:rPr lang="ru-RU" sz="2400" dirty="0">
                <a:solidFill>
                  <a:srgbClr val="80000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43211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В июле 1643 г. под 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начальством Василия Пояркова 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началась экспедиция к Амуру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6148" name="Picture 4" descr="ha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25538"/>
            <a:ext cx="266700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2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2871527" cy="4168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old_krsk0068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2700338" y="3933825"/>
            <a:ext cx="6119812" cy="24780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76962" y="357166"/>
            <a:ext cx="4867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Ерофей Павлович Хабаров.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5124" name="Picture 4" descr="dejn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0350"/>
            <a:ext cx="2879725" cy="268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dezhnev-12032007081928lX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144628" cy="4597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degn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5257800" cy="306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43306" y="1000108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Семен Иванович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Дежнев</a:t>
            </a:r>
            <a:r>
              <a:rPr lang="ru-RU" sz="24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4343" name="Picture 7" descr="x1-Y11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6096000" cy="501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razin1"/>
          <p:cNvPicPr>
            <a:picLocks noChangeAspect="1" noChangeArrowheads="1"/>
          </p:cNvPicPr>
          <p:nvPr/>
        </p:nvPicPr>
        <p:blipFill>
          <a:blip r:embed="rId3"/>
          <a:srcRect l="8264" r="4749"/>
          <a:stretch>
            <a:fillRect/>
          </a:stretch>
        </p:blipFill>
        <p:spPr bwMode="auto">
          <a:xfrm>
            <a:off x="1547813" y="188913"/>
            <a:ext cx="3024187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76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33375"/>
            <a:ext cx="3457575" cy="244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32588" y="3429000"/>
            <a:ext cx="2297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Разин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Степан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Тимофеевич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9817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8" name="Picture 14" descr="28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333375"/>
            <a:ext cx="3049588" cy="3455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03213" y="350838"/>
            <a:ext cx="4125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Кондратий Афанасьевич Булавин</a:t>
            </a:r>
            <a:r>
              <a:rPr lang="ru-RU" sz="24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 </vt:lpstr>
      <vt:lpstr>Слайд 3</vt:lpstr>
      <vt:lpstr> </vt:lpstr>
      <vt:lpstr> </vt:lpstr>
      <vt:lpstr> </vt:lpstr>
      <vt:lpstr> </vt:lpstr>
      <vt:lpstr> </vt:lpstr>
      <vt:lpstr>Слайд 9</vt:lpstr>
      <vt:lpstr> </vt:lpstr>
      <vt:lpstr>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</cp:revision>
  <dcterms:created xsi:type="dcterms:W3CDTF">2010-07-10T09:52:01Z</dcterms:created>
  <dcterms:modified xsi:type="dcterms:W3CDTF">2013-12-23T17:32:40Z</dcterms:modified>
</cp:coreProperties>
</file>