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71" r:id="rId6"/>
    <p:sldId id="270" r:id="rId7"/>
    <p:sldId id="264" r:id="rId8"/>
    <p:sldId id="261" r:id="rId9"/>
    <p:sldId id="272" r:id="rId10"/>
    <p:sldId id="263" r:id="rId11"/>
    <p:sldId id="265" r:id="rId12"/>
    <p:sldId id="273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age.divo.ru/lukas/pushkin/Pict/rosset2_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page.divo.ru/lukas/pushkin/Pict/rosset5_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a/a0/%D0%95%D0%BA%D0%B0%D1%82%D0%B5%D1%80%D0%B8%D0%BD%D0%B0_%D0%9D%D0%B8%D0%BA%D0%BE%D0%BB%D0%B0%D0%B5%D0%B2%D0%BD%D0%B0_%D0%A3%D1%88%D0%B0%D0%BA%D0%BE%D0%B2%D0%B0_(1809-1872)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2.bp.blogspot.com/_eySuE8tPfMc/TAdxuvByhuI/AAAAAAAABHw/2N_8Ga6L1qg/s1600/8074ef91445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1.bp.blogspot.com/_eySuE8tPfMc/TAdhhgDlXVI/AAAAAAAABHg/R6eQWw3Ckvs/s1600/230px-Maria_Volkonskaya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3.bp.blogspot.com/_eySuE8tPfMc/TAdl9MiRSPI/AAAAAAAABHo/Nr_VM9smajU/s1600/___1_~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e/e9/%D0%A1%D0%BE%D1%84%D1%8C%D1%8F_%D0%A4%D0%B5%D0%B4%D0%BE%D1%80%D0%BE%D0%B2%D0%BD%D0%B0_%D0%9F%D1%83%D1%88%D0%BA%D0%B8%D0%BD%D0%B0_(%D0%9F%D0%B0%D0%BD%D0%B8%D0%BD%D0%B0)_183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3"/>
            <a:ext cx="8215338" cy="107157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Красавицы, воспетые А.С.Пушкиным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2857496"/>
            <a:ext cx="2786082" cy="142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Mistral" pitchFamily="66" charset="0"/>
              </a:rPr>
              <a:t>Я новым идолам несу свои мольбы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...» 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2143108" cy="18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http://i059.radikal.ru/1103/ed/c28cf1100c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6143636" cy="46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Анна Алексеевна Оленина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18335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1428736"/>
            <a:ext cx="45720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мае 1827 года Пушкин уехал Петербург. Его фантазией завладела </a:t>
            </a:r>
            <a:r>
              <a:rPr lang="ru-RU" sz="1400" b="1" dirty="0" smtClean="0"/>
              <a:t>Анна Алексеевна Оленина</a:t>
            </a:r>
            <a:r>
              <a:rPr lang="ru-RU" sz="1400" dirty="0" smtClean="0"/>
              <a:t>, дочь президента художеств Оленина А.Н. Пушкин сватался к Анне Алексеевне, но получил отказ, так как та не считала поэта "большой партией». Но гений Пушкина щедр, и поэт написал ей позднее, в 1829 году прощальные стихи “Я вас любил...”.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3571876"/>
            <a:ext cx="367664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Я вас любил: любовь еще, быть может,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 В душе моей угасла не совсем; 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Но пусть она вас больше не тревожит;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 Я не хочу печалить вас ничем.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 Я вас любил безмолвно, безнадежно, 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То робостью, то ревностью томим; 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Я  вас любил так искренно, так нежно, </a:t>
            </a:r>
          </a:p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Как дай вам бог любимой быть другим.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14686"/>
            <a:ext cx="21669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Анна Алексеевна Оленина. Художник О.Кипренский. 1828 г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86190"/>
            <a:ext cx="1428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14810" y="5500702"/>
            <a:ext cx="2214578" cy="21431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Анна Оленина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Александра Осиповна </a:t>
            </a:r>
            <a:r>
              <a:rPr lang="ru-RU" sz="2000" dirty="0" err="1" smtClean="0">
                <a:solidFill>
                  <a:schemeClr val="bg1"/>
                </a:solidFill>
              </a:rPr>
              <a:t>Россет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Александра Осиповна Смирнова-Россет. 1820-е гг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619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1357298"/>
            <a:ext cx="371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Фрейлина императрицы Александры Федоровны, жены Николая I.</a:t>
            </a:r>
          </a:p>
          <a:p>
            <a:pPr algn="just"/>
            <a:r>
              <a:rPr lang="ru-RU" sz="1600" dirty="0" smtClean="0"/>
              <a:t>Александра Россет была невысокого роста, красоты выдающейся и оригинальной. У нее были правильные, строгие черты смугло-румяного лица; очень образованная и умная, с острым язычком, она никому не давала пощады. Дружба с Пушкиным была основана на общих интересах и взаимной ироничности.</a:t>
            </a:r>
            <a:endParaRPr lang="ru-RU" sz="1600" dirty="0"/>
          </a:p>
        </p:txBody>
      </p:sp>
      <p:pic>
        <p:nvPicPr>
          <p:cNvPr id="6" name="Рисунок 5" descr="Александра Осиповна Смирнова-Россет. 1830-е гг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143380"/>
            <a:ext cx="1619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4643446"/>
            <a:ext cx="271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«…Черноокая Россети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 самовластной красоте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Все сердца пленила эти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Те, те, те и те, те, те».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3643314"/>
            <a:ext cx="3033706" cy="214314"/>
          </a:xfrm>
          <a:prstGeom prst="rect">
            <a:avLst/>
          </a:prstGeom>
        </p:spPr>
        <p:txBody>
          <a:bodyPr vert="horz" anchor="ctr">
            <a:normAutofit fontScale="4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Александра Россет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Екатерина Николаевна Ушакова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Файл:Екатерина Николаевна Ушакова (1809-1872)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142985"/>
            <a:ext cx="3286148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1357298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Зимою 1826 года Пушкин познакомился с семьей Ушаковых. Их дом на Пресне посещали известные в Москве литераторы, музыканты и певцы. На одном из балов, только что вернувшийся из ссылки поэт увидел старшую из сестер Ушаковых – Екатерину, которая произвела на него сильное впечатление.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857496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Одно время Пушкин собирался связать свою судьбу с Ушаковой, но неожиданно вспыхнувшее чувство к А. А. Олениной, а потом и знакомство с Натальей Николаевной Гончаровой помешали этому.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chemeClr val="bg1"/>
                </a:solidFill>
              </a:rPr>
              <a:t>Ек</a:t>
            </a:r>
            <a:r>
              <a:rPr lang="ru-RU" sz="1000" dirty="0" smtClean="0">
                <a:solidFill>
                  <a:schemeClr val="bg1"/>
                </a:solidFill>
              </a:rPr>
              <a:t>. Н. УШАКОВА.</a:t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>Неизвестный художник. Масло. 1830-е годы.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286256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Когда я вижу пред собой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Твой профиль, и глаза, и кудри золотые,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Когда я слышу голос твои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И речи резвые, живые,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Я очарован…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9286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Наталья Николаевна Гончарова </a:t>
            </a: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Чистейшей прелести чистейший образец»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14422"/>
            <a:ext cx="37862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“</a:t>
            </a:r>
            <a:r>
              <a:rPr lang="ru-RU" sz="2000" i="1" dirty="0" smtClean="0">
                <a:solidFill>
                  <a:schemeClr val="bg1"/>
                </a:solidFill>
                <a:latin typeface="Mistral" pitchFamily="66" charset="0"/>
              </a:rPr>
              <a:t>Когда я увидел её в первый раз, я полюбил её, голова моя закружилась</a:t>
            </a:r>
            <a:r>
              <a:rPr lang="ru-RU" sz="2000" i="1" dirty="0" smtClean="0">
                <a:solidFill>
                  <a:schemeClr val="bg1"/>
                </a:solidFill>
              </a:rPr>
              <a:t>”-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/>
              <a:t>так пишет поэт о встрече с </a:t>
            </a:r>
            <a:r>
              <a:rPr lang="ru-RU" sz="1600" b="1" dirty="0" smtClean="0"/>
              <a:t>Натальей Гончаровой</a:t>
            </a:r>
            <a:r>
              <a:rPr lang="ru-RU" sz="1600" dirty="0" smtClean="0"/>
              <a:t> в декабре 1828 года. Не теряя ни минуты, он просил руки 16-летней Натальи Николаевны.</a:t>
            </a:r>
            <a:endParaRPr lang="ru-RU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95738"/>
            <a:ext cx="221457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857752" y="3071810"/>
            <a:ext cx="37862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Не множеством картин старинных мастеров Украсить я всегда желал свою обитель,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Чтоб суеверно им дивился посетитель,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Внимая важному сужденью знатоков. 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В простом углу моем, средь медленных трудов, Одной картины я желал быть вечно зритель, Одной: чтоб на меня с холста, как с облаков, Пречистая и наш божественный спаситель – 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Она с величием, он с разумом в очах –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Взирали, кроткие, во славе и в лучах,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Одни, без ангелов, под пальмою Сиона. 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Исполнились мои желания. Творец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Тебя мне ниспослал, тебя, моя Мадонна, Чистейшей прелести чистейший образец.</a:t>
            </a:r>
            <a:endParaRPr lang="ru-RU" sz="1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1" name="Picture 2" descr="http://i072.radikal.ru/1103/8d/33c922e1a2b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71546"/>
            <a:ext cx="2643206" cy="1785950"/>
          </a:xfrm>
          <a:prstGeom prst="rect">
            <a:avLst/>
          </a:prstGeom>
          <a:noFill/>
        </p:spPr>
      </p:pic>
      <p:pic>
        <p:nvPicPr>
          <p:cNvPr id="2050" name="Picture 2" descr="http://img.crazys.info/files/i/2012.9.14/1347601952_91248651_large_4000579_natalia_goncharova_by_v_hau_1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24944"/>
            <a:ext cx="17859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  <a:latin typeface="Monotype Corsiva" pitchFamily="66" charset="0"/>
              </a:rPr>
              <a:t>"</a:t>
            </a:r>
            <a:r>
              <a:rPr lang="ru-RU" sz="2000" b="1" dirty="0" smtClean="0">
                <a:solidFill>
                  <a:schemeClr val="bg1"/>
                </a:solidFill>
                <a:latin typeface="Mistral" pitchFamily="66" charset="0"/>
              </a:rPr>
              <a:t>Гляделась ли ты в зеркало, и уверилась ли ты, что с твоим лицом ничего нельзя сравнить на свете - а душу твою люблю я еще больше твоего лица".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(из письма Пушкина жене)</a:t>
            </a:r>
            <a:endParaRPr lang="ru-RU" sz="1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3286124"/>
            <a:ext cx="28574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71464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286512" y="1643050"/>
            <a:ext cx="26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Пора, мой друг, пора! покоя сердце просит —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Летят за днями дни, и каждый час уносит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Частичку бытия, а мы с тобой вдвоем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Предполагаем жить... И глядь — как раз —умрем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http://2.bp.blogspot.com/_eySuE8tPfMc/TAdxuvByhuI/AAAAAAAABHw/2N_8Ga6L1qg/s200/8074ef914452.jpg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00108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45.beon.ru/82/36/1253682/48/93231648/i_0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86190"/>
            <a:ext cx="200026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Екатерина Павловна Бакунина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сестра лицейского товарища Пушкина стала первой лицейской любовью поэта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963423" cy="35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7686" y="1214422"/>
            <a:ext cx="448151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Пушкин томился любовью к Бакуниной всю зиму, а также весну и большую часть лета 1816 года. За это время из-под его пера вышел ряд элегий, которые носят печать глубокой меланхолии. Никаких определенных выводов об отношениях, существовавших между поэтом и любимой девушкой, нельзя сделать на основании этих стихов Элегический трафарет заслоняет живые черты действительности. Вероятно, весь этот типично юношеский роман повлек за собой лишь несколько мимолетных встреч на крыльце или в парке.</a:t>
            </a:r>
            <a:endParaRPr lang="ru-RU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6215082"/>
            <a:ext cx="324802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Е.П.Бакунина, в замужестве Полторацкая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71810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43306" y="3429000"/>
            <a:ext cx="2247888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В те дни ... в те дни, когда впервые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Заметил я черты живые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Прелестной девы, и любовь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Младую взволновала кровь,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И я, тоскуя безнадежно,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Томясь обманом пылких снов,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Везде искал её следов,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О ней задумывался нежно,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Весь день минутной встречи ждал</a:t>
            </a:r>
            <a:b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Monotype Corsiva" pitchFamily="66" charset="0"/>
              </a:rPr>
              <a:t>И счастья тайных мук узнал…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4400" y="5376874"/>
            <a:ext cx="324802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Автопортрет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Евдокия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Ивановна Голицына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71934" y="1857364"/>
            <a:ext cx="2357454" cy="373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443841"/>
            <a:ext cx="20717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6">
                    <a:lumMod val="25000"/>
                  </a:schemeClr>
                </a:solidFill>
              </a:rPr>
              <a:t>После окончания лицея в 1817 г страстно увлекается </a:t>
            </a:r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</a:rPr>
              <a:t>Евдокией</a:t>
            </a:r>
            <a:r>
              <a:rPr lang="ru-RU" sz="12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</a:rPr>
              <a:t>Ивановной Голицыной</a:t>
            </a:r>
            <a:r>
              <a:rPr lang="ru-RU" sz="1200" dirty="0" smtClean="0">
                <a:solidFill>
                  <a:schemeClr val="accent6">
                    <a:lumMod val="25000"/>
                  </a:schemeClr>
                </a:solidFill>
              </a:rPr>
              <a:t>, которая была старше поэта на 20 лет. Княгиня Голицына не могла не обратить внимание на своего юного поклонника. Она принимала его любовь с  чуть ленивым спокойствием, которое ей было свойственно. </a:t>
            </a:r>
            <a:br>
              <a:rPr lang="ru-RU" sz="1200" dirty="0" smtClean="0">
                <a:solidFill>
                  <a:schemeClr val="accent6">
                    <a:lumMod val="25000"/>
                  </a:schemeClr>
                </a:solidFill>
              </a:rPr>
            </a:br>
            <a:endParaRPr lang="ru-RU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4714884"/>
            <a:ext cx="453390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Карамзин о пылкой страсти Пушкина писал следующее: </a:t>
            </a:r>
            <a:r>
              <a:rPr lang="ru-RU" i="1" dirty="0" smtClean="0">
                <a:solidFill>
                  <a:schemeClr val="bg1"/>
                </a:solidFill>
              </a:rPr>
              <a:t>«</a:t>
            </a:r>
            <a:r>
              <a:rPr lang="ru-RU" i="1" dirty="0" smtClean="0">
                <a:solidFill>
                  <a:schemeClr val="bg1"/>
                </a:solidFill>
                <a:latin typeface="Mistral" pitchFamily="66" charset="0"/>
              </a:rPr>
              <a:t>Поэт Пушкин у нас в доме смертельно влюбился в Пифию Голицыну и теперь уже проводит у нее вечера: лжет от любви, сердится от любви, только еще не пишет от любви</a:t>
            </a:r>
            <a:r>
              <a:rPr lang="ru-RU" i="1" dirty="0" smtClean="0">
                <a:solidFill>
                  <a:schemeClr val="bg1"/>
                </a:solidFill>
              </a:rPr>
              <a:t>…»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71480"/>
            <a:ext cx="278608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Краев чужих неопытный любитель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И своего всегдашний обвинитель,,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Я говорил: в отечестве моем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Где верный ум, где гений мы найдем?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Где гражданин с душою благородной,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Возвышенной и пламенно свободной?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Где женщина - не с хладной красотой,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Но с пламенной, пленительной, живой?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Где разговор найду непринужденный,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Блистательный, веселый, просвещенный?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С кем можно быть не хладным, не пустым?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Отечество почти я ненавидел -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Но я вчера Голицыну увидел </a:t>
            </a:r>
            <a:b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Monotype Corsiva" pitchFamily="66" charset="0"/>
              </a:rPr>
              <a:t>И примирен с отечеством моим.</a:t>
            </a:r>
            <a:endParaRPr lang="ru-RU" sz="1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://s51.radikal.ru/i133/1103/8a/72f147aae8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7861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Мария Николаевна Раевская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1.bp.blogspot.com/_eySuE8tPfMc/TAdhhgDlXVI/AAAAAAAABHg/R6eQWw3Ckvs/s200/230px-Maria_Volkonskaya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86182" y="1571612"/>
            <a:ext cx="3643338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Во время свой ссылки в 1820 г на юг поэт влюбляется в 14-летнюю дочь генерала Раевского Марию, будущую княгиню Волконскую. Впоследствии поэт посвятит ей свои знаменитые произведения  "На холмах Грузии лежит ночная мгла", "Бахчисарайский фонтан" и другие. </a:t>
            </a:r>
          </a:p>
          <a:p>
            <a:pPr lvl="0" algn="just">
              <a:spcBef>
                <a:spcPct val="0"/>
              </a:spcBef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Считается, что поэму "Полтава" Пушкин посвятил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Марии Раевской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(Волконской), восхищенный её поступком - она отправилась в ссылку в Сибирь вслед за своим мужем, осужденным на 20 лет каторги.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071942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На холмах Грузии лежит ночная мгла;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      Шумит Арагва предо мною.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Мне грустно и легко; печаль моя светла;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      Печаль моя полна тобою,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Тобой, одной тобой... Унынья моего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      Ничто не мучит, не тревожит,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 сердце вновь горит и любит — оттого,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      Что не любить оно не может.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2434" y="4214818"/>
            <a:ext cx="2847996" cy="50006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Мария Раевская</a:t>
            </a:r>
            <a:endParaRPr kumimoji="0" lang="ru-RU" sz="14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Каролина </a:t>
            </a:r>
            <a:r>
              <a:rPr lang="ru-RU" sz="2000" dirty="0" err="1" smtClean="0">
                <a:solidFill>
                  <a:schemeClr val="bg1"/>
                </a:solidFill>
              </a:rPr>
              <a:t>Собаньская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1619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3116"/>
            <a:ext cx="1314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4071942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произошла в Одессе. Пушкин был очарован ею: красивая, веселая, изящная, живая, всесторонне образованная, любительница изящных искусств, прекрасная пианистка... Профиль Каролины поэт рисует на полях своих рукописей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571612"/>
            <a:ext cx="2714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Что в имени тебе моем?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Оно умрет, как шум печальный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Волны, плеснувшей в берег дальный,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Как звук ночной в лесу глухом.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Оно на памятном листке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Оставит мертвый след, подобный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Узору надписи надгробной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На непонятном языке.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Что в нем? Забытое давно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 волненьях новых и мятежных,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Твоей душе не даст оно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Воспоминаний чистых, нежных.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Но в день печали, в тишине,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Произнеси его тоскуя;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Скажи: есть память обо мне, 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Есть в мире сердце, где живу  я.</a:t>
            </a:r>
            <a:endParaRPr lang="ru-RU" sz="1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3474717"/>
            <a:ext cx="1928826" cy="382910"/>
          </a:xfrm>
          <a:prstGeom prst="rect">
            <a:avLst/>
          </a:prstGeom>
        </p:spPr>
        <p:txBody>
          <a:bodyPr vert="horz" anchor="ctr">
            <a:normAutofit fontScale="5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Каролина </a:t>
            </a:r>
            <a:r>
              <a:rPr kumimoji="0" lang="ru-RU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Собаньска</a:t>
            </a:r>
            <a:r>
              <a:rPr lang="ru-RU" sz="20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я </a:t>
            </a: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рисунках А.С.Пушкина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Елизавета </a:t>
            </a:r>
            <a:r>
              <a:rPr lang="ru-RU" sz="2400" dirty="0" err="1" smtClean="0">
                <a:solidFill>
                  <a:schemeClr val="bg1"/>
                </a:solidFill>
              </a:rPr>
              <a:t>Ксаверьевна</a:t>
            </a:r>
            <a:r>
              <a:rPr lang="ru-RU" sz="2400" dirty="0" smtClean="0">
                <a:solidFill>
                  <a:schemeClr val="bg1"/>
                </a:solidFill>
              </a:rPr>
              <a:t> Воронцова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071547"/>
            <a:ext cx="2857520" cy="228601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  <a:t>               1823 год. Е.К.Воронцова - дочь польского магната и одна из племянниц князя Потемкина, жена всесильного генерала-губернатора Новороссийска М.С.Воронцова. Пушкин – опальный поэт…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  <a:t>              Чувства поэта к Воронцовой запечатлено во многих, обращенных к ней, стихах: “Желание славы”, “Сожженное письмо”, “Храни меня, мой талисман”, “Прощание”, “Ангел”. </a:t>
            </a:r>
            <a:b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sz="4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buNone/>
            </a:pPr>
            <a:endParaRPr lang="ru-RU" sz="4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buNone/>
            </a:pPr>
            <a:endParaRPr lang="ru-RU" sz="4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buNone/>
            </a:pPr>
            <a:endParaRPr lang="ru-RU" sz="4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buNone/>
            </a:pP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  <a:t>Предстоял отъезд в Михайловское и в “грозный час разлуки” Елизавета Воронцова дарит Пушкину на память свой портрет в золотом медальоне и кольцо – талисман, чем очень дорожил и с которым не расставался. </a:t>
            </a:r>
            <a:b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</a:rPr>
              <a:t> 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095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00438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5643579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200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На протяжении многих лет поэт рисовал портреты Воронцовой на полях своих рукописей. Воронцова до конца своей долгой жизни сохраняла о Пушкине тёплое воспоминание и ежедневно читала его сочинения.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500174"/>
            <a:ext cx="26432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Храни меня, мой талисман,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Храни меня во дни гоненья,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Во дни раскаянья, волненья: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Ты в день печали был мне дан.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Когда подымет океан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Вокруг меня валы ревучи,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Когда грозою грянут тучи, —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Храни меня, мой талисман.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1600" b="1" dirty="0" err="1" smtClean="0">
                <a:solidFill>
                  <a:schemeClr val="bg1"/>
                </a:solidFill>
                <a:latin typeface="Monotype Corsiva" pitchFamily="66" charset="0"/>
              </a:rPr>
              <a:t>уединеньи</a:t>
            </a: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 чуждых стран,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На лоне скучного покоя,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В тревоге пламенного боя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Храни меня, мой талисман.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Священный сладостный обман,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Души волшебное светило...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Оно сокрылось, изменило...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Храни меня, мой талисман.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Пускай же ввек сердечных ран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Не растравит воспоминанье.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Прощай, надежда; спи, желанье;</a:t>
            </a:r>
            <a:b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Храни меня, мой талисман.</a:t>
            </a:r>
            <a:endParaRPr lang="ru-RU" sz="1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406" y="3714752"/>
            <a:ext cx="1643074" cy="64294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Елизавета Воронцова</a:t>
            </a:r>
            <a:endParaRPr kumimoji="0" lang="ru-RU" sz="14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Александра Иосифовна Осипова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14422"/>
            <a:ext cx="14287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1071547"/>
            <a:ext cx="5429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конце июля 1824 года Пушкин был исключен из службы и выслан в родительское имение – село Михайловское. Как же трудно оказалось привыкнуть к деревенской глуши после блеска светской жизни! Только няня и семья П.А.Осиповой в соседнем Тригорье скрашивали его одиночество.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2428869"/>
            <a:ext cx="4714908" cy="429348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Я вас люблю, — хоть я бешусь,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Хоть это труд и стыд напрасный,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в этой глупости несчастной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У ваших ног я признаюсь!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Мне не к лицу и не по летам...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Пора, пора мне быть умней!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Но узнаю по всем приметам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Болезнь любви в душе моей: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Без вас мне скучно, — я зеваю;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При вас мне грустно, — я терплю;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И, мочи нет, сказать желаю,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Мой ангел, как я вас люблю!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Когда я слышу из гостиной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Ваш легкий шаг, иль платья шум,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Иль голос девственный, невинный,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Я вдруг теряю весь свой ум.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Вы улыбнетесь, — мне отрада;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Вы отвернетесь, — мне тоска;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За день мучения — награда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Мне ваша бледная рука.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Когда за пяльцами прилежно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Сидите вы, склонясь небрежно,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Глаза и кудри опустя, —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Я в умиленье, молча, нежно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Любуюсь вами, как дитя!.. 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Сказать ли вам мое несчастье,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Мою ревнивую печаль,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Когда гулять, порой, в ненастье,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Вы собираетеся вдаль?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ваши слезы в одиночку,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речи в уголку вдвоем,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путешествия в Опочку,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фортепьяно вечерком?..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Алина! сжальтесь надо мною.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Не смею требовать любви.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Быть может, за грехи мои,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Мой ангел, я любви не стою!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Но притворитесь! Этот взгляд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Всё может выразить так чудно!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Ах, обмануть меня не трудно!..</a:t>
            </a:r>
            <a:b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Я сам обманываться рад!</a:t>
            </a:r>
            <a:endParaRPr lang="ru-RU" sz="13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071942"/>
            <a:ext cx="314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6">
                    <a:lumMod val="25000"/>
                  </a:schemeClr>
                </a:solidFill>
              </a:rPr>
              <a:t>В доме Прасковьи Александровны также воспитывалась ее падчерица – Александра- ее называли е между собой Алина. Стройная, застенчивая девятнадцатилетняя девушка всегда оставалась немножко в стороне от общих игр и забав. Часто, пока гость играл в шарады с ее сестрами или беседовал о чем-то с маменькой, Алина склонялась над вышиванием, и локоны закрывали зардевшееся от пристального взгляда гостя личико. Нет, Александра не была дикаркой, но шумному обществу она предпочитала уединение.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25000"/>
                  </a:schemeClr>
                </a:solidFill>
              </a:rPr>
              <a:t>Не с нее ли написан образ кроткой и тихой Татьяны? </a:t>
            </a:r>
            <a:endParaRPr lang="ru-RU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3643314"/>
            <a:ext cx="1785950" cy="4286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Предположительно Алина Осипова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Анна Петровна Керн                   </a:t>
            </a:r>
            <a:r>
              <a:rPr lang="ru-RU" sz="2000" i="1" dirty="0" smtClean="0">
                <a:solidFill>
                  <a:schemeClr val="bg1"/>
                </a:solidFill>
                <a:latin typeface="Monotype Corsiva" pitchFamily="66" charset="0"/>
              </a:rPr>
              <a:t>«…гений чистой красоты»</a:t>
            </a:r>
            <a:endParaRPr lang="ru-RU" sz="20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18097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://3.bp.blogspot.com/_eySuE8tPfMc/TAdl9MiRSPI/AAAAAAAABHo/Nr_VM9smajU/s200/___1_%7E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64318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43306" y="1285860"/>
            <a:ext cx="2786082" cy="478634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Я помню чудное мгновенье: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Передо мной явилась ты,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Как мимолетное виденье,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Как гений чистой красоты.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 томленьях грусти безнадежной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 тревогах шумной суеты,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Звучал мне долго голос нежный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снились милые черты.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Шли годы. Бурь порыв мятежный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Рассеял прежние мечты,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я забыл твой голос нежный,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Твой небесные черты.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В глуши, во мраке заточенья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Тянулись тихо дни мои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Без божества, без вдохновенья,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Без слез, без жизни, без любви.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Душе настало пробужденье: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вот опять явилась ты,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Как мимолетное виденье,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Как гений чистой красоты.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сердце бьется в упоенье,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для него воскресли вновь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божество, и вдохновенье, </a:t>
            </a:r>
          </a:p>
          <a:p>
            <a:pPr lvl="0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Monotype Corsiva" pitchFamily="66" charset="0"/>
              </a:rPr>
              <a:t>И жизнь, и слезы, и любовь.</a:t>
            </a:r>
            <a:endParaRPr kumimoji="0" lang="ru-RU" sz="13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86322"/>
            <a:ext cx="364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 1819 году зимой в Петербурге в доме своей тетки Е.М.Олениной она восторженно слушала И.А. Крылова, и здесь судьба впервые случайно столкнула её с Пушкиным, которого она попросту не заметила.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2071678"/>
            <a:ext cx="2857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1825 год. "В течение 6 лет я не видела Пушкина, но от многих слышала про него, как про славного поэта, и с жадностью читала: Кавказский пленник, Бахчисарайский фонтан, Разбойники и 1-ю главу Онегина…"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3786190"/>
            <a:ext cx="28575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Прощаясь, Пушкин принес ей экземпляр первой главы Евгения Онегина, в листах которого она нашла сложенный вчетверо лист бумаги со стихами "Я помню чудное мгновенье". "Когда я сбиралась спрятать в шкатулку поэтический подарок, он долго на меня смотрел, потом судорожно выхватил и не хотел возвращать; насилу выпросила я их опять; что у него промелькнуло тогда в голове, не знаю", – пишет она.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8120" y="3643314"/>
            <a:ext cx="1847864" cy="285752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Анна Керн</a:t>
            </a:r>
            <a:endParaRPr kumimoji="0" lang="ru-RU" sz="14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Софья Федоровна Пушкина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Файл:Софья Федоровна Пушкина (Панина) 183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7"/>
            <a:ext cx="3429024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428736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Дальняя родственница Пушкина, воспитывалась у Е. В. Апраксиной, Пушкин сватался за нее в 1826 г., но она вышла замуж за Панина.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071810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Зачем безвременную скуку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Зловещей думою питать,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И неизбежную разлуку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В унынье робком ожидать?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И так уж близок день страданья!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Один, в тиши пустых полей,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Ты будешь звать воспоминанья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Потерянных тобою дней!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Тогда изгнаньем и могилой,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Несчастный! будешь ты готов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Купить хоть слово девы милой,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Хоть легкий шум ее шагов.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71604" y="5786454"/>
            <a:ext cx="1847864" cy="4286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Софья  Пушкина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1330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Красавицы, воспетые А.С.Пушкиным</vt:lpstr>
      <vt:lpstr>Екатерина Павловна Бакунина  сестра лицейского товарища Пушкина стала первой лицейской любовью поэта.</vt:lpstr>
      <vt:lpstr>Евдокия Ивановна Голицына</vt:lpstr>
      <vt:lpstr>Мария Николаевна Раевская</vt:lpstr>
      <vt:lpstr>Каролина Собаньская</vt:lpstr>
      <vt:lpstr>Елизавета Ксаверьевна Воронцова</vt:lpstr>
      <vt:lpstr>Александра Иосифовна Осипова</vt:lpstr>
      <vt:lpstr>Анна Петровна Керн                   «…гений чистой красоты»</vt:lpstr>
      <vt:lpstr>Софья Федоровна Пушкина</vt:lpstr>
      <vt:lpstr>Анна Алексеевна Оленина</vt:lpstr>
      <vt:lpstr>Александра Осиповна Россет</vt:lpstr>
      <vt:lpstr>Екатерина Николаевна Ушакова</vt:lpstr>
      <vt:lpstr>Наталья Николаевна Гончарова «Чистейшей прелести чистейший образец»</vt:lpstr>
      <vt:lpstr>"Гляделась ли ты в зеркало, и уверилась ли ты, что с твоим лицом ничего нельзя сравнить на свете - а душу твою люблю я еще больше твоего лица". (из письма Пушкина жене)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Красавицы, воспетые А.С.Пушкиным</dc:title>
  <cp:lastModifiedBy>User</cp:lastModifiedBy>
  <cp:revision>46</cp:revision>
  <dcterms:modified xsi:type="dcterms:W3CDTF">2014-04-11T07:33:35Z</dcterms:modified>
</cp:coreProperties>
</file>