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"/>
  </p:notesMasterIdLst>
  <p:handoutMasterIdLst>
    <p:handoutMasterId r:id="rId8"/>
  </p:handoutMasterIdLst>
  <p:sldIdLst>
    <p:sldId id="288" r:id="rId2"/>
    <p:sldId id="261" r:id="rId3"/>
    <p:sldId id="277" r:id="rId4"/>
    <p:sldId id="292" r:id="rId5"/>
    <p:sldId id="28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oper Black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F5"/>
    <a:srgbClr val="151A3F"/>
    <a:srgbClr val="3B49B3"/>
    <a:srgbClr val="252E6D"/>
    <a:srgbClr val="660033"/>
    <a:srgbClr val="FFCC99"/>
    <a:srgbClr val="FFCCCC"/>
    <a:srgbClr val="F59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4709" autoAdjust="0"/>
  </p:normalViewPr>
  <p:slideViewPr>
    <p:cSldViewPr>
      <p:cViewPr varScale="1">
        <p:scale>
          <a:sx n="25" d="100"/>
          <a:sy n="25" d="100"/>
        </p:scale>
        <p:origin x="-17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809EA9A-8A3A-41DF-B6C9-7694535E40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52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4F2002D-1855-4A2D-A00E-884E0793AD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0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915A6-8037-49C5-B0BD-EC0B46A0A2B6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A6DC8-0267-4529-9BF0-B2B52DA55F6F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2EBF0-4230-4B2F-B103-9ED63B657B9A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547BB-7123-4836-9389-5A0E48B08610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3252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3253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6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3278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327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8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3294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329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3297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329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29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330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3307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08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314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533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3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33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82545C-B167-44EE-AE5F-C4A08B0642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5" grpId="0"/>
      <p:bldP spid="533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3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33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40E1-A58C-433F-B357-4A612B9AB6A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D57EA-74A0-4C7B-96D5-D90F89F19B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5FC1829-3897-4CDD-81EF-5ED225764B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837AD-9BE3-4231-AE25-A8F7A0FB471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0D0C2-AC6D-46D1-8B0B-DA2F0C1DC86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AB66-F976-4008-8A0D-8F4BF7600E5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23FF5-9EC1-4415-AE06-16AAACF44CF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4F7E-A50B-438F-81DC-9A19739DB82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C6DC1-90AB-4C31-B4CA-30BC3B3829B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DD29-9D5F-42C9-B1A0-50011591E2E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CAE3C-DEDD-4935-A3A5-14A8519529B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4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FE6F5"/>
            </a:gs>
            <a:gs pos="100000">
              <a:srgbClr val="DFE6F5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22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2254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2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227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27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227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22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22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22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8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9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522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3D0450A-B304-4FC4-9EC4-4ADCB1F55EA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22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91" grpId="0"/>
      <p:bldP spid="522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kada.otrok.ru/library/podvig/ph1/97b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73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007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" descr="http://www.pobeda.rambler.ru/images/object_48.1114280903.28034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284663" y="928670"/>
            <a:ext cx="4859337" cy="3094037"/>
          </a:xfrm>
          <a:noFill/>
          <a:ln/>
        </p:spPr>
      </p:pic>
      <p:pic>
        <p:nvPicPr>
          <p:cNvPr id="21510" name="Рисунок 10" descr="Наступление Волховского фрон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062413"/>
            <a:ext cx="42116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203575" y="4648200"/>
            <a:ext cx="563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>
                <a:solidFill>
                  <a:srgbClr val="162020"/>
                </a:solidFill>
              </a:rPr>
              <a:t>.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23850" y="13652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b="1" i="1" dirty="0">
              <a:solidFill>
                <a:srgbClr val="151A3F"/>
              </a:solidFill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33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2" descr="http://www.weltkrieg.ru/images/original/4/310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3768725" cy="5589588"/>
          </a:xfrm>
          <a:noFill/>
          <a:ln/>
        </p:spPr>
      </p:pic>
      <p:pic>
        <p:nvPicPr>
          <p:cNvPr id="7174" name="Рисунок 45" descr="http://www.weltkrieg.ru/images/original/34/33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170363"/>
            <a:ext cx="35639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68538" y="3854450"/>
            <a:ext cx="184150" cy="492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26960" bIns="0" anchor="ctr">
            <a:spAutoFit/>
          </a:bodyPr>
          <a:lstStyle/>
          <a:p>
            <a:pPr eaLnBrk="0" hangingPunct="0"/>
            <a:endParaRPr lang="ru-RU" sz="2400" dirty="0">
              <a:latin typeface="Arial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85852" y="214290"/>
            <a:ext cx="52943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 помните ещё ту сухость в горле,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Когда, бряцая голой силой зла,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Навстречу нам горланили и пёрли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осень шагом испытаний шла?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 правота была такой оградой,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Которой уступал любой доспех.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Всё воплотила участь Ленинграда. </a:t>
            </a:r>
            <a:b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i="1" dirty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Стеной стоял он на глазах у всех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00438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Как он велик! Какой бессмертный жребий!</a:t>
            </a:r>
          </a:p>
          <a:p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Как входит в цепь легенд его звено!</a:t>
            </a:r>
          </a:p>
          <a:p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Все, что возможно на земле и в небе. </a:t>
            </a:r>
          </a:p>
          <a:p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Им вынесено и совершено.</a:t>
            </a:r>
          </a:p>
          <a:p>
            <a:r>
              <a:rPr lang="ru-RU" sz="2400" b="1" i="1" dirty="0" smtClean="0">
                <a:solidFill>
                  <a:srgbClr val="080C0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ladimir Script" pitchFamily="66" charset="0"/>
              </a:rPr>
              <a:t>                         Борис Пастернак 1944</a:t>
            </a:r>
            <a:endParaRPr lang="ru-RU" sz="2400" b="1" i="1" dirty="0">
              <a:solidFill>
                <a:srgbClr val="080C0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ladimir Script" pitchFamily="66" charset="0"/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Рисунок 27" descr="http://www.weltkrieg.ru/images/original/4/31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716463" cy="2992438"/>
          </a:xfrm>
          <a:noFill/>
          <a:ln/>
        </p:spPr>
      </p:pic>
      <p:pic>
        <p:nvPicPr>
          <p:cNvPr id="23561" name="Рисунок 77" descr="Памятник Петру I в защитном устройстве на площади Декабристов 08 августа 1941 г. Место съемки: Ленинград Автор съемки: Федосеев В. ЦГАКФФД СПб ед. хр. Ар-1819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3375"/>
            <a:ext cx="4572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24" descr="http://www.weltkrieg.ru/images/original/34/3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017838"/>
            <a:ext cx="586898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43240" y="1571612"/>
            <a:ext cx="54292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вернулся в мой город, знакомый до слез,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 прожилок, до детских припухлых желез.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Ты вернулся сюда – так глотай же скорей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Рыбий жир ленинградских речных фонарей.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Узнавай же скорее декабрьский денек,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Где к зловещему дегтю подмешан желток.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Ленинград! я еще не хочу умирать: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 тебя телефонов моих номера.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Ленинград! у меня еще есть адреса,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 которым найду мертвецов голоса.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Я на лестнице черной живу, и в висок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Ударяет мне вырванный с мясом звонок,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всю ночь напролет жду гостей дорогих,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Шевеля кандалами цепочек дверных.                                       Декабрь </a:t>
            </a:r>
          </a:p>
          <a:p>
            <a:pPr eaLnBrk="0" hangingPunct="0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Осип Мандельштам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rospe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759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nna.ahmatova.com/images/foto/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500198" cy="2505485"/>
          </a:xfrm>
          <a:prstGeom prst="rect">
            <a:avLst/>
          </a:prstGeom>
          <a:noFill/>
        </p:spPr>
      </p:pic>
      <p:pic>
        <p:nvPicPr>
          <p:cNvPr id="4" name="Picture 1" descr="Жуков в октябре 1941. Фото из газеты «Красная звезда», опубликовано по личному указанию Сталин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66"/>
            <a:ext cx="2714644" cy="23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upload.wikimedia.org/wikipedia/commons/8/86/Boris_Pasternak_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155780"/>
            <a:ext cx="2143140" cy="2702220"/>
          </a:xfrm>
          <a:prstGeom prst="rect">
            <a:avLst/>
          </a:prstGeom>
          <a:noFill/>
        </p:spPr>
      </p:pic>
      <p:pic>
        <p:nvPicPr>
          <p:cNvPr id="7" name="Рисунок 190" descr="Изображение:Dmitr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175" y="3918137"/>
            <a:ext cx="1928825" cy="29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4" descr="Историческое :: Блокада Ленингра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428736"/>
            <a:ext cx="2071702" cy="282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mendelshtamp.narod.ru/image/mand192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7785" y="3214686"/>
            <a:ext cx="2143140" cy="2857520"/>
          </a:xfrm>
          <a:prstGeom prst="rect">
            <a:avLst/>
          </a:prstGeom>
          <a:noFill/>
        </p:spPr>
      </p:pic>
      <p:pic>
        <p:nvPicPr>
          <p:cNvPr id="10" name="Picture 1" descr="______00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540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Кадр из фильма &quot;Ленинградская симфония&quot; 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214290"/>
            <a:ext cx="2297004" cy="1357322"/>
          </a:xfrm>
          <a:prstGeom prst="rect">
            <a:avLst/>
          </a:prstGeom>
          <a:noFill/>
        </p:spPr>
      </p:pic>
      <p:pic>
        <p:nvPicPr>
          <p:cNvPr id="12" name="Picture 2" descr="ELIA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142852"/>
            <a:ext cx="2071670" cy="152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фото Климент Ворошилов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2571744"/>
            <a:ext cx="1302015" cy="1785950"/>
          </a:xfrm>
          <a:prstGeom prst="rect">
            <a:avLst/>
          </a:prstGeom>
          <a:noFill/>
        </p:spPr>
      </p:pic>
      <p:pic>
        <p:nvPicPr>
          <p:cNvPr id="18" name="Рисунок 187" descr="http://upload.wikimedia.org/wikipedia/ru/4/47/Savicheva_Tany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00" y="3571876"/>
            <a:ext cx="1428760" cy="21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Диктора Совинформбюро Левитана прятали на Урале от Гитлера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129200"/>
            <a:ext cx="1785950" cy="17288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 вы, мои друзья последнего призыва!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Чтоб вас оплакивать , мне жизнь сохранена.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Над вашей памятью не стыть плакучей ивой,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 крикнуть на весь мир все ваши имена!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Да что там имена!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Ведь все равно - вы с нами!..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Все на колени, все!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Багряный хлынул свет!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И ленинградцы вновь идут сквозь дым рядами –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3736975" algn="l"/>
              </a:tabLst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Живые с мертвыми: для Бога мертвых нет.</a:t>
            </a:r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ELIA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142852"/>
            <a:ext cx="2071670" cy="152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Рисунок 62" descr="Кадр из документального фильма Сергея Лозницы &amp;quot;Блокада&amp;quot;. Петропавловская крепость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43288" y="981075"/>
            <a:ext cx="5700712" cy="2286000"/>
          </a:xfrm>
          <a:noFill/>
          <a:ln/>
        </p:spPr>
      </p:pic>
      <p:pic>
        <p:nvPicPr>
          <p:cNvPr id="34824" name="Picture 8" descr="b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4602163" cy="3022600"/>
          </a:xfrm>
          <a:prstGeom prst="rect">
            <a:avLst/>
          </a:prstGeom>
          <a:noFill/>
        </p:spPr>
      </p:pic>
      <p:pic>
        <p:nvPicPr>
          <p:cNvPr id="34826" name="Picture 10" descr=" Фотолистовка, посвященная снятию блокады Ленинград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1999" cy="34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5" descr="http://blokada.otrok.ru/library/podvig/ph1/97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111500"/>
            <a:ext cx="38877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1335</TotalTime>
  <Words>229</Words>
  <Application>Microsoft Office PowerPoint</Application>
  <PresentationFormat>Экран (4:3)</PresentationFormat>
  <Paragraphs>36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 с тенью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KIT</dc:creator>
  <cp:lastModifiedBy>Елена</cp:lastModifiedBy>
  <cp:revision>85</cp:revision>
  <dcterms:created xsi:type="dcterms:W3CDTF">2008-02-12T18:58:45Z</dcterms:created>
  <dcterms:modified xsi:type="dcterms:W3CDTF">2014-09-11T09:03:20Z</dcterms:modified>
</cp:coreProperties>
</file>