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63" r:id="rId2"/>
    <p:sldId id="264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DC4B8-761E-4C14-A06D-06ECE9FCA5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BFE7E-C8E1-4D9F-8807-AC04F0BAE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F640C-C439-4B0B-8E44-B7ACC6FBA6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4DA75-4EAA-425D-838C-230D56673E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DC6CF-742A-41E4-A43F-E61A9E3358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C5B32-3203-46CE-BABC-0C0EA5C4D0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D064A-5496-4149-A2D3-A6DA8F02A7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1ADF1-1EB3-4605-9662-83BA0BE5B7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3CE38-3783-40F2-9FFC-D028779C77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E0752-737B-4638-B2BD-681E97A489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98244C1-CC52-4BB1-BD32-1FD37E0452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B5963AC-D5A5-46F7-BDB0-43ED7F2C79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t-smertina.narod.ru/biloe/nikita-struve/ahmatova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Акмеизм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Выполнили: </a:t>
            </a:r>
            <a:r>
              <a:rPr lang="ru-RU" dirty="0" err="1" smtClean="0"/>
              <a:t>Бикетов</a:t>
            </a:r>
            <a:r>
              <a:rPr lang="ru-RU" dirty="0" smtClean="0"/>
              <a:t> Е.</a:t>
            </a:r>
          </a:p>
          <a:p>
            <a:r>
              <a:rPr lang="ru-RU" dirty="0" err="1" smtClean="0"/>
              <a:t>Кропачёв</a:t>
            </a:r>
            <a:r>
              <a:rPr lang="ru-RU" dirty="0" smtClean="0"/>
              <a:t> О.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Понятие акмеизма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Акмеи́зм</a:t>
            </a:r>
            <a:r>
              <a:rPr lang="ru-RU" dirty="0" smtClean="0"/>
              <a:t> — литературное течение, противостоящее символизму и возникшее в начале XX века в России. Акмеисты провозглашали материальность, предметность тематики и образов, точность слова.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755576" y="1268761"/>
            <a:ext cx="7704856" cy="469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dirty="0"/>
              <a:t>Как литературное направление акмеизм просуществовал недолго – около двух лет (1913–1914</a:t>
            </a:r>
            <a:r>
              <a:rPr lang="ru-RU" dirty="0" smtClean="0"/>
              <a:t>). Становление акмеизма тесно связано с деятельностью «Цеха поэтов». Акмеизм </a:t>
            </a:r>
            <a:r>
              <a:rPr lang="ru-RU" dirty="0"/>
              <a:t>насчитывал шесть наиболее активных участников движения: Н.Гумилев, А.Ахматова, О.Мандельштам, С.Городецкий, М.Зенкевич,</a:t>
            </a:r>
            <a:r>
              <a:rPr lang="ru-RU" b="1" dirty="0"/>
              <a:t> </a:t>
            </a:r>
            <a:r>
              <a:rPr lang="ru-RU" dirty="0"/>
              <a:t>В.Нарбут. </a:t>
            </a:r>
            <a:r>
              <a:rPr lang="ru-RU" dirty="0" smtClean="0"/>
              <a:t>В </a:t>
            </a:r>
            <a:r>
              <a:rPr lang="ru-RU" dirty="0"/>
              <a:t>разное время в работе «Цеха поэтов» принимали участие: Г.Адамович, </a:t>
            </a:r>
            <a:r>
              <a:rPr lang="ru-RU" dirty="0" err="1"/>
              <a:t>Н.Бруни</a:t>
            </a:r>
            <a:r>
              <a:rPr lang="ru-RU" dirty="0"/>
              <a:t>, </a:t>
            </a:r>
            <a:r>
              <a:rPr lang="ru-RU" dirty="0" smtClean="0"/>
              <a:t>Г.Иванов</a:t>
            </a:r>
            <a:r>
              <a:rPr lang="ru-RU" dirty="0"/>
              <a:t>, Н.Клюев,</a:t>
            </a:r>
            <a:r>
              <a:rPr lang="ru-RU" b="1" dirty="0"/>
              <a:t> </a:t>
            </a:r>
            <a:r>
              <a:rPr lang="ru-RU" dirty="0"/>
              <a:t>М.Кузмин,</a:t>
            </a:r>
            <a:r>
              <a:rPr lang="ru-RU" b="1" dirty="0"/>
              <a:t> </a:t>
            </a:r>
            <a:r>
              <a:rPr lang="ru-RU" dirty="0"/>
              <a:t>Е.Кузьмина-Караваева,</a:t>
            </a:r>
            <a:r>
              <a:rPr lang="ru-RU" b="1" dirty="0"/>
              <a:t> </a:t>
            </a:r>
            <a:r>
              <a:rPr lang="ru-RU" dirty="0"/>
              <a:t>М.Лозинский,</a:t>
            </a:r>
            <a:r>
              <a:rPr lang="ru-RU" b="1" dirty="0"/>
              <a:t> </a:t>
            </a:r>
            <a:r>
              <a:rPr lang="ru-RU" dirty="0"/>
              <a:t>С.Радлов,</a:t>
            </a:r>
            <a:r>
              <a:rPr lang="ru-RU" b="1" dirty="0"/>
              <a:t> </a:t>
            </a:r>
            <a:r>
              <a:rPr lang="ru-RU" dirty="0"/>
              <a:t>В.Хлебников.</a:t>
            </a:r>
            <a:r>
              <a:rPr lang="ru-RU" b="1" dirty="0"/>
              <a:t> </a:t>
            </a:r>
            <a:r>
              <a:rPr lang="ru-RU" dirty="0"/>
              <a:t>На заседаниях «Цеха», в</a:t>
            </a:r>
            <a:r>
              <a:rPr lang="ru-RU" b="1" dirty="0"/>
              <a:t> </a:t>
            </a:r>
            <a:r>
              <a:rPr lang="ru-RU" dirty="0"/>
              <a:t>отличие от собраний символистов</a:t>
            </a:r>
            <a:r>
              <a:rPr lang="ru-RU" b="1" dirty="0"/>
              <a:t>, </a:t>
            </a:r>
            <a:r>
              <a:rPr lang="ru-RU" dirty="0"/>
              <a:t>решались конкретные вопросы: «Цех</a:t>
            </a:r>
            <a:r>
              <a:rPr lang="ru-RU" b="1" dirty="0"/>
              <a:t>» </a:t>
            </a:r>
            <a:r>
              <a:rPr lang="ru-RU" dirty="0"/>
              <a:t>являлся школой овладения поэтическим мастерством, профессиональным объединением. Творческие судьбы поэтов, сочувствующих акмеизму, сложились по-разному: Н.Клюев впоследствии заявил о своей непричастности к деятельности содружества, Г.Адамович и Г.Иванов продолжили и развили многие принципы акмеизма в эмиграции, на В.Хлебникова акмеизм не оказал сколько-нибудь заметного влияния.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4283968" y="801152"/>
            <a:ext cx="475252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dirty="0">
                <a:cs typeface="Times New Roman" pitchFamily="18" charset="0"/>
              </a:rPr>
              <a:t>Становление акмеизма тесно связано с деятельностью «Цеха поэтов»</a:t>
            </a:r>
            <a:r>
              <a:rPr lang="ru-RU" b="1" dirty="0">
                <a:cs typeface="Times New Roman" pitchFamily="18" charset="0"/>
              </a:rPr>
              <a:t>,</a:t>
            </a:r>
            <a:r>
              <a:rPr lang="ru-RU" dirty="0">
                <a:cs typeface="Times New Roman" pitchFamily="18" charset="0"/>
              </a:rPr>
              <a:t> центральной фигурой которого являлся организатор акмеизма </a:t>
            </a:r>
            <a:r>
              <a:rPr lang="ru-RU" dirty="0" smtClean="0">
                <a:cs typeface="Times New Roman" pitchFamily="18" charset="0"/>
              </a:rPr>
              <a:t>Н.Гумилев. Термин </a:t>
            </a:r>
            <a:r>
              <a:rPr lang="ru-RU" dirty="0">
                <a:cs typeface="Times New Roman" pitchFamily="18" charset="0"/>
              </a:rPr>
              <a:t>акмеизм был предложен в 1912 Н.Гумилевым и С.Городецким: по их мнению, на смену переживающему кризис символизму идет направление, обобщающее опыт предшественников и выводящее поэта к новым вершинам творческих достижений. Название для литературного течения, по свидетельству А.Белого, было выбрано в пылу </a:t>
            </a:r>
            <a:r>
              <a:rPr lang="ru-RU" dirty="0" smtClean="0">
                <a:cs typeface="Times New Roman" pitchFamily="18" charset="0"/>
              </a:rPr>
              <a:t>полемики, </a:t>
            </a:r>
            <a:r>
              <a:rPr lang="ru-RU" dirty="0">
                <a:cs typeface="Times New Roman" pitchFamily="18" charset="0"/>
              </a:rPr>
              <a:t>Н.Гумилев подхватил случайно брошенные слова и окрестил акмеистами группу близких к себе поэтов. Одаренный и честолюбивый организатор акмеизма мечтал о создании «направления направлений» – литературного движения, отражающего облик всей современной ему русской поэзии. </a:t>
            </a:r>
            <a:endParaRPr lang="ru-RU" dirty="0"/>
          </a:p>
        </p:txBody>
      </p:sp>
      <p:pic>
        <p:nvPicPr>
          <p:cNvPr id="5124" name="Picture 4" descr="C:\Users\whiteaangel\Desktop\vojtinskaya-gumil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4043550" cy="620278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347864" y="709246"/>
            <a:ext cx="52565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dirty="0"/>
              <a:t>Иной характер носил акмеизм А.Ахматовой, лишенный тяготения к экзотическим сюжетам и пестрой образности. Своеобразие творческой манеры Ахматовой как поэта акмеистического направления составляет запечатление одухотворенной предметности. Посредством поразительной точности вещного мира Ахматова отображает целый душевный строй. </a:t>
            </a:r>
            <a:r>
              <a:rPr lang="ru-RU" dirty="0" smtClean="0"/>
              <a:t>В </a:t>
            </a:r>
            <a:r>
              <a:rPr lang="ru-RU" dirty="0"/>
              <a:t>изящно обрисованных деталях Ахматова, по замечанию Мандельштама, давала «всю огромную сложность и психологическое богатство русского романа 19 века». На поэзию А. Ахматовой громадное воздействие оказало творчество </a:t>
            </a:r>
            <a:r>
              <a:rPr lang="ru-RU" dirty="0" err="1"/>
              <a:t>Ин.Анненского</a:t>
            </a:r>
            <a:r>
              <a:rPr lang="ru-RU" dirty="0"/>
              <a:t>, которого Ахматова считала «предвестьем, предзнаменованьем, того, что с нами позже совершилось». Вещественная плотность мира, психологический символизм, ассоциативность поэзии Анненского во многом были наследованы Ахматовой. </a:t>
            </a:r>
          </a:p>
        </p:txBody>
      </p:sp>
      <p:pic>
        <p:nvPicPr>
          <p:cNvPr id="6147" name="Picture 6" descr="Картинка 1 из 3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2743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67544" y="1036871"/>
            <a:ext cx="482453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dirty="0" smtClean="0"/>
              <a:t>Акмеизм </a:t>
            </a:r>
            <a:r>
              <a:rPr lang="ru-RU" dirty="0"/>
              <a:t>Мандельштама – «сообщничество сущих в заговоре против пустоты и небытия». Преодоление пустоты и небытия совершается в культуре, в вечных </a:t>
            </a:r>
            <a:r>
              <a:rPr lang="ru-RU" dirty="0" smtClean="0"/>
              <a:t>созданиях </a:t>
            </a:r>
            <a:r>
              <a:rPr lang="ru-RU" dirty="0"/>
              <a:t>искусства: стрела готической колокольни попрекает небо тем, что оно пусто. Среди акмеистов Мандельштама выделяло необыкновенно остро развитое чувство историзма. Вещь вписана в его поэзии в культурный контекст, в мир, согретый «тайным телеологическим теплом»: человек окружался не безличными предметами, а «утварью», все упомянутые предметы обретали библейский подтекст. Вместе с тем Мандельштаму претило злоупотребление сакральной лексикой, «инфляция священных слов» у символистов. </a:t>
            </a:r>
          </a:p>
        </p:txBody>
      </p:sp>
      <p:pic>
        <p:nvPicPr>
          <p:cNvPr id="7172" name="Picture 4" descr="C:\Users\whiteaangel\Desktop\0007-005-Tragicheskaja-istorija-literatury-n.20-v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700808"/>
            <a:ext cx="3237569" cy="41044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83568" y="939235"/>
            <a:ext cx="792088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dirty="0"/>
              <a:t>Вопросы религии, философии, которых акмеизм чуждался в теории (на их отсутствии пенял акмеистам А.Блок), получали напряженное звучание в творчестве Н.Гумилева, А.Ахматовой, О.Мандельштама. Акмеистический период у этих поэтов продолжался сравнительно недолго, после чего их поэзия уходила далеко в область духа, интуитивных откровений, таинственности. </a:t>
            </a:r>
            <a:r>
              <a:rPr lang="ru-RU" dirty="0" smtClean="0"/>
              <a:t>Однако </a:t>
            </a:r>
            <a:r>
              <a:rPr lang="ru-RU" dirty="0"/>
              <a:t>титанические вопросы духа, оказавшиеся в центре внимания символизма, специально не заострялись акмеистами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Главное свершение акмеизма как литературного течения – изменения масштаба, очеловечивание уклонившейся в сторону гигантомании литературы рубежа веков. </a:t>
            </a:r>
            <a:r>
              <a:rPr lang="ru-RU" dirty="0" smtClean="0"/>
              <a:t>Соразмерность </a:t>
            </a:r>
            <a:r>
              <a:rPr lang="ru-RU" dirty="0"/>
              <a:t>человека миру, тонкая </a:t>
            </a:r>
            <a:r>
              <a:rPr lang="ru-RU" dirty="0" err="1"/>
              <a:t>психологичность</a:t>
            </a:r>
            <a:r>
              <a:rPr lang="ru-RU" dirty="0"/>
              <a:t>, разговорная интонация, поиск полновесного слова были предложены акмеистами в ответ на </a:t>
            </a:r>
            <a:r>
              <a:rPr lang="ru-RU" dirty="0" err="1"/>
              <a:t>надмирность</a:t>
            </a:r>
            <a:r>
              <a:rPr lang="ru-RU" dirty="0"/>
              <a:t> символистов. На смену стилистическим блужданиям символистов и футуристов пришла взыскательность к отдельному слову, «вериги трудных форм», на смену религиозно-философским исканиям – равновесие метафизики и «здешнего». Идее «искусства ради искусства» акмеисты предпочли трудное служение поэта в миру (наивысшим выражением такого служения стал человеческий и творческий путь А.Ахматовой).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655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Акмеизм</vt:lpstr>
      <vt:lpstr>         Понятие акмеизма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 2</dc:creator>
  <cp:lastModifiedBy>Учитель</cp:lastModifiedBy>
  <cp:revision>8</cp:revision>
  <dcterms:created xsi:type="dcterms:W3CDTF">2010-02-24T11:13:02Z</dcterms:created>
  <dcterms:modified xsi:type="dcterms:W3CDTF">2014-09-07T22:19:22Z</dcterms:modified>
</cp:coreProperties>
</file>