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31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310" r:id="rId29"/>
    <p:sldId id="311" r:id="rId30"/>
    <p:sldId id="312" r:id="rId31"/>
    <p:sldId id="313" r:id="rId32"/>
    <p:sldId id="308" r:id="rId33"/>
    <p:sldId id="283" r:id="rId34"/>
    <p:sldId id="284" r:id="rId35"/>
    <p:sldId id="285" r:id="rId36"/>
    <p:sldId id="286" r:id="rId37"/>
    <p:sldId id="287" r:id="rId38"/>
    <p:sldId id="288" r:id="rId39"/>
    <p:sldId id="301" r:id="rId40"/>
    <p:sldId id="302" r:id="rId41"/>
    <p:sldId id="303" r:id="rId42"/>
    <p:sldId id="304" r:id="rId43"/>
    <p:sldId id="315" r:id="rId44"/>
    <p:sldId id="316" r:id="rId45"/>
    <p:sldId id="305" r:id="rId46"/>
    <p:sldId id="306" r:id="rId47"/>
    <p:sldId id="307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08" autoAdjust="0"/>
    <p:restoredTop sz="94660"/>
  </p:normalViewPr>
  <p:slideViewPr>
    <p:cSldViewPr>
      <p:cViewPr varScale="1">
        <p:scale>
          <a:sx n="104" d="100"/>
          <a:sy n="104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BF50FB-B166-4DF8-87AE-FB789CD609F7}" type="datetimeFigureOut">
              <a:rPr lang="ru-RU" smtClean="0"/>
              <a:pPr/>
              <a:t>16.03.2010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«СВОЯ ИГРА»</a:t>
            </a:r>
            <a:endParaRPr lang="ru-RU" sz="7200" dirty="0">
              <a:solidFill>
                <a:schemeClr val="tx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229600" cy="20764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Какой остров на многих европейских картах фигурирует под названием </a:t>
            </a:r>
            <a:r>
              <a:rPr lang="ru-RU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Формоза</a:t>
            </a: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(прекрасная)</a:t>
            </a:r>
            <a:endParaRPr lang="ru-RU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5000660"/>
          </a:xfrm>
        </p:spPr>
        <p:txBody>
          <a:bodyPr>
            <a:normAutofit/>
          </a:bodyPr>
          <a:lstStyle/>
          <a:p>
            <a:pPr algn="ctr"/>
            <a:r>
              <a:rPr lang="ru-RU" sz="73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Название какого вулкана переводится «</a:t>
            </a:r>
            <a:r>
              <a:rPr lang="ru-RU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трещётка</a:t>
            </a: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».</a:t>
            </a:r>
            <a:endParaRPr lang="ru-RU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148290"/>
          </a:xfrm>
        </p:spPr>
        <p:txBody>
          <a:bodyPr>
            <a:normAutofit/>
          </a:bodyPr>
          <a:lstStyle/>
          <a:p>
            <a:pPr algn="ctr"/>
            <a:r>
              <a:rPr lang="ru-RU" sz="73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Как называется наука , изучающая движение земной коры?</a:t>
            </a:r>
            <a:endParaRPr lang="ru-RU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791208"/>
          </a:xfrm>
        </p:spPr>
        <p:txBody>
          <a:bodyPr>
            <a:normAutofit/>
          </a:bodyPr>
          <a:lstStyle/>
          <a:p>
            <a:pPr algn="ctr"/>
            <a:r>
              <a:rPr lang="ru-RU" sz="73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Как называется участок водоема, где глубина достаточна для безопасного плавания судов?</a:t>
            </a:r>
            <a:endParaRPr lang="ru-RU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4648200"/>
          </a:xfrm>
        </p:spPr>
        <p:txBody>
          <a:bodyPr>
            <a:normAutofit/>
          </a:bodyPr>
          <a:lstStyle/>
          <a:p>
            <a:pPr algn="ctr"/>
            <a:r>
              <a:rPr lang="ru-RU" sz="73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br>
              <a:rPr lang="ru-RU" sz="73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в честь какого животного назван один из островов близ </a:t>
            </a: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встралии</a:t>
            </a:r>
            <a:r>
              <a:rPr lang="ru-RU" sz="1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…</a:t>
            </a:r>
            <a:endParaRPr lang="ru-RU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Тема </a:t>
            </a:r>
            <a:b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«Биология»</a:t>
            </a:r>
            <a:endParaRPr lang="ru-RU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5505456"/>
          </a:xfrm>
        </p:spPr>
        <p:txBody>
          <a:bodyPr>
            <a:normAutofit/>
          </a:bodyPr>
          <a:lstStyle/>
          <a:p>
            <a:pPr algn="ctr"/>
            <a:r>
              <a:rPr lang="ru-RU" sz="73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Как называется процесс восстановления утраченных или повреждённых частей тела.</a:t>
            </a: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49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4286280"/>
          </a:xfrm>
        </p:spPr>
        <p:txBody>
          <a:bodyPr>
            <a:normAutofit/>
          </a:bodyPr>
          <a:lstStyle/>
          <a:p>
            <a:pPr algn="ctr"/>
            <a:r>
              <a:rPr lang="ru-RU" sz="73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Какой гормон снижает уровень сахара в крови</a:t>
            </a:r>
            <a:r>
              <a:rPr lang="ru-RU" sz="53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?</a:t>
            </a:r>
            <a:endParaRPr lang="ru-RU" sz="49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28575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Как называется сходство беззащитного вида с неродственным ему видом</a:t>
            </a:r>
            <a:r>
              <a:rPr lang="ru-RU" sz="73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обладающим предостерегающей окраской.</a:t>
            </a:r>
            <a:endParaRPr lang="ru-RU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5505456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Из какого количества позвонков состоит позвоночник…</a:t>
            </a:r>
            <a:endParaRPr lang="ru-RU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2000264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Темы 1 раунда</a:t>
            </a:r>
            <a:b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571625"/>
          <a:ext cx="8229600" cy="2494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физика                  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Периодическая таблица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Искусство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4148158"/>
          </a:xfrm>
        </p:spPr>
        <p:txBody>
          <a:bodyPr>
            <a:normAutofit/>
          </a:bodyPr>
          <a:lstStyle/>
          <a:p>
            <a:pPr algn="ctr"/>
            <a:r>
              <a:rPr lang="ru-RU" sz="73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каком периоде кайнозойской эры мы живём?</a:t>
            </a:r>
            <a:endParaRPr lang="ru-RU" sz="49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9289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Тема</a:t>
            </a:r>
            <a:b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«Периодическая система химических элементов» </a:t>
            </a:r>
            <a:endParaRPr lang="ru-RU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42195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Сколько химических элементов было известно ко времени открытия периодического закона?</a:t>
            </a:r>
            <a:endParaRPr lang="ru-RU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33623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 1955 г. Группой американских учёных был открыт 101-й элемент. Какой?</a:t>
            </a:r>
            <a:endParaRPr lang="ru-RU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52911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Какие химические элементы были предсказаны </a:t>
            </a:r>
            <a:b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Д.И. Менделеевым после создания периодической системы химических элементов?</a:t>
            </a:r>
            <a:endParaRPr lang="ru-RU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34290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Какой химический элемент назван в честь России?</a:t>
            </a:r>
            <a:endParaRPr lang="ru-RU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55769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Побывав в лабораториях Беккереля и супругов Кюри, Менделеев рекомендовал «тем, кто ищет предметы для новых исследований, особенно тщательно заниматься этим элементом» .</a:t>
            </a:r>
            <a:b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Что это за элемент?</a:t>
            </a:r>
            <a:endParaRPr lang="ru-RU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Тема</a:t>
            </a:r>
            <a:b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«Математика»</a:t>
            </a:r>
            <a:endParaRPr lang="ru-RU" sz="6600" dirty="0"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83405" y="1928802"/>
            <a:ext cx="45719" cy="7143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1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Можно ли число 66 увеличить в полтора раза, не производя над ним никаких арифметических действий?</a:t>
            </a:r>
            <a:endParaRPr lang="ru-RU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</a:t>
            </a:r>
            <a:r>
              <a:rPr lang="ru-RU" sz="6600" dirty="0" smtClean="0"/>
              <a:t>  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Когда мы смотрим на цифру «2» ,а говорим «10»?</a:t>
            </a:r>
            <a:endParaRPr lang="ru-RU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Тема </a:t>
            </a:r>
            <a:br>
              <a:rPr lang="ru-RU" sz="6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6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«Физика»</a:t>
            </a:r>
            <a:endParaRPr lang="ru-RU" sz="6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</a:t>
            </a:r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endParaRPr lang="ru-RU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Мог ли человек написать о себе так: «Пальцев у меня двадцать пять на одной руке, столько же на другой, да на ногах десять?</a:t>
            </a:r>
            <a:endParaRPr lang="ru-RU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/>
              <a:t>          </a:t>
            </a:r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</a:t>
            </a:r>
            <a:endParaRPr lang="ru-RU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Сколько концов у трёх палок… у четырёх с половиной палок…у двух с четвертью?</a:t>
            </a:r>
            <a:endParaRPr lang="ru-RU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/>
              <a:t>           </a:t>
            </a:r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5</a:t>
            </a:r>
            <a:endParaRPr lang="ru-RU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Можно ли изобразить сухую траву 14-ю спичками?</a:t>
            </a:r>
            <a:endParaRPr lang="ru-RU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Тема </a:t>
            </a:r>
            <a:b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«Искусство»</a:t>
            </a:r>
            <a:endParaRPr lang="ru-RU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41481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Этот известный художник помогал Д.И. Менделееву в работе над созданием долговечных красок.</a:t>
            </a:r>
            <a:endParaRPr lang="ru-RU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14620"/>
            <a:ext cx="4286280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Кто а</a:t>
            </a: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втор этого портрета?</a:t>
            </a:r>
            <a:endParaRPr lang="ru-RU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Содержимое 3" descr="8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8794" y="1428736"/>
            <a:ext cx="3755206" cy="4708525"/>
          </a:xfrm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3214678" y="0"/>
            <a:ext cx="2571768" cy="2857496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                                                        </a:t>
            </a:r>
            <a:r>
              <a:rPr kumimoji="0" lang="ru-RU" sz="11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ru-RU" sz="11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1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9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2285992"/>
            <a:ext cx="4429156" cy="356235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Назовите художника, изобразившего </a:t>
            </a:r>
            <a:b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Д.И. Менделеева в мантии.</a:t>
            </a:r>
            <a:endParaRPr lang="ru-RU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Содержимое 3" descr="Untitled-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0694" y="1500174"/>
            <a:ext cx="3152775" cy="4495800"/>
          </a:xfrm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3786182" y="0"/>
            <a:ext cx="1571636" cy="1714512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Arial" pitchFamily="34" charset="0"/>
                <a:ea typeface="+mj-ea"/>
                <a:cs typeface="Arial" pitchFamily="34" charset="0"/>
              </a:rPr>
              <a:t>1</a:t>
            </a:r>
            <a:endParaRPr kumimoji="0" lang="ru-RU" sz="6600" b="1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1643050"/>
            <a:ext cx="4357718" cy="292895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Назовите автора этого портрета.</a:t>
            </a:r>
            <a:endParaRPr lang="ru-RU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Содержимое 3" descr="48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0694" y="1428736"/>
            <a:ext cx="3024202" cy="4702634"/>
          </a:xfrm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4286248" y="0"/>
            <a:ext cx="1643074" cy="164307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Arial" pitchFamily="34" charset="0"/>
                <a:ea typeface="+mj-ea"/>
                <a:cs typeface="Arial" pitchFamily="34" charset="0"/>
              </a:rPr>
              <a:t>3</a:t>
            </a:r>
            <a:endParaRPr kumimoji="0" lang="ru-RU" sz="40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4433910"/>
          </a:xfrm>
        </p:spPr>
        <p:txBody>
          <a:bodyPr>
            <a:normAutofit/>
          </a:bodyPr>
          <a:lstStyle/>
          <a:p>
            <a:pPr algn="ctr"/>
            <a:r>
              <a:rPr lang="ru-RU" sz="73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Кто автор скульптурного портрета Д.И Менделеева?</a:t>
            </a:r>
            <a:b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endParaRPr lang="ru-RU" sz="49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9289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Второй раунд</a:t>
            </a:r>
            <a:b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«Кот в мешке»</a:t>
            </a:r>
            <a:endParaRPr lang="ru-RU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6715148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7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«Скоро путешественники оказались среди необозримого макового поля</a:t>
            </a:r>
            <a: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.Запах мака усыпляет, но </a:t>
            </a:r>
            <a:r>
              <a:rPr lang="ru-RU" sz="3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Элли</a:t>
            </a:r>
            <a: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этого не знала и продолжала идти, беспечно вздыхая сладковатый аромат. Веки ее тяжелели и ей ужасно захотелось спать.»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endParaRPr lang="ru-RU" sz="3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5576918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1.    </a:t>
            </a:r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Однажды Д.И. Менделеев объявил, что соберёт в стеклянной банке папиросный дым. Когда И.Е. Репин закурил папиросу и выпустил первую струю табачного дыма, Менделеев накрыл крышкой банку, стоящую на столе. К удивлению присутствующих, банка действительно быстро наполнилась дымом. Тогда Менделеев предложил Репину понюхать собранный табачный дым в банке, что тот не замедлил сделать, но тут же повернулся, выхватил носовой платок и стал откашливаться. Какой химический опыт провёл Менделеев? </a:t>
            </a:r>
            <a:endParaRPr lang="ru-RU" sz="28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543404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   Может ли дробь , в которой числитель меньше знаменателя, быть равной дроби, в которой числитель больше знаменателя?</a:t>
            </a:r>
            <a:endParaRPr lang="ru-RU" sz="36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4933976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           Хоть и малышка,</a:t>
            </a:r>
            <a:b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А сильна</a:t>
            </a:r>
            <a:b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Силача </a:t>
            </a:r>
            <a:b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Бьёт с плеча…</a:t>
            </a:r>
            <a:endParaRPr lang="ru-RU" sz="36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4686304" cy="1500198"/>
          </a:xfrm>
        </p:spPr>
        <p:txBody>
          <a:bodyPr>
            <a:noAutofit/>
          </a:bodyPr>
          <a:lstStyle/>
          <a:p>
            <a:r>
              <a:rPr lang="ru-RU" sz="6600" dirty="0" smtClean="0"/>
              <a:t>         </a:t>
            </a:r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</a:t>
            </a:r>
            <a:b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6600" dirty="0" smtClean="0"/>
              <a:t>    </a:t>
            </a:r>
            <a:endParaRPr lang="ru-RU" sz="6600" dirty="0"/>
          </a:p>
        </p:txBody>
      </p:sp>
      <p:sp>
        <p:nvSpPr>
          <p:cNvPr id="4" name="Текст 3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345186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Горя не знаем , а горько плачем…?</a:t>
            </a:r>
          </a:p>
          <a:p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Что больше облако или его тень?</a:t>
            </a:r>
            <a:endParaRPr lang="ru-RU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5</a:t>
            </a:r>
            <a:endParaRPr lang="ru-RU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Когда футболист почувствует сильнее удар мяча: когда бежит навстречу мячу, когда бежит от мяча или когда стоит на месте…</a:t>
            </a:r>
            <a:endParaRPr lang="ru-RU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86058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ТРЕТИЙ РАУНД</a:t>
            </a:r>
            <a:endParaRPr lang="ru-RU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071678"/>
            <a:ext cx="8115328" cy="28751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 чего не может отказаться сейчас подросток?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143116"/>
          <a:ext cx="6095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71670" y="3244334"/>
            <a:ext cx="6143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Ключ к игре 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Дешифровальщик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71604" y="450057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(</a:t>
                      </a:r>
                      <a:r>
                        <a:rPr lang="ru-RU" dirty="0" err="1" smtClean="0"/>
                        <a:t>абвг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(</a:t>
                      </a:r>
                      <a:r>
                        <a:rPr lang="ru-RU" dirty="0" err="1" smtClean="0"/>
                        <a:t>дежз</a:t>
                      </a:r>
                      <a:r>
                        <a:rPr lang="ru-RU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 (</a:t>
                      </a:r>
                      <a:r>
                        <a:rPr lang="ru-RU" dirty="0" err="1" smtClean="0"/>
                        <a:t>ийкл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(</a:t>
                      </a:r>
                      <a:r>
                        <a:rPr lang="ru-RU" dirty="0" err="1" smtClean="0"/>
                        <a:t>мно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(</a:t>
                      </a:r>
                      <a:r>
                        <a:rPr lang="ru-RU" dirty="0" err="1" smtClean="0"/>
                        <a:t>прс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7(</a:t>
                      </a:r>
                      <a:r>
                        <a:rPr lang="ru-RU" dirty="0" err="1" smtClean="0"/>
                        <a:t>туфх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(</a:t>
                      </a:r>
                      <a:r>
                        <a:rPr lang="ru-RU" dirty="0" err="1" smtClean="0"/>
                        <a:t>цчшщъ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9(</a:t>
                      </a:r>
                      <a:r>
                        <a:rPr lang="ru-RU" dirty="0" err="1" smtClean="0"/>
                        <a:t>ыьэюя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4148158"/>
          </a:xfrm>
        </p:spPr>
        <p:txBody>
          <a:bodyPr>
            <a:normAutofit/>
          </a:bodyPr>
          <a:lstStyle/>
          <a:p>
            <a:pPr algn="ctr"/>
            <a:r>
              <a:rPr lang="ru-RU" sz="73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Какую часть спектра видит комар?</a:t>
            </a:r>
            <a:endParaRPr lang="ru-RU" sz="6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48625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Как называется способ ориентации в пространстве, который используют рукокрылые и многие морские животные?</a:t>
            </a:r>
            <a:endParaRPr lang="ru-RU" sz="49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5143512"/>
          </a:xfrm>
        </p:spPr>
        <p:txBody>
          <a:bodyPr>
            <a:normAutofit fontScale="90000"/>
          </a:bodyPr>
          <a:lstStyle/>
          <a:p>
            <a:r>
              <a:rPr lang="ru-RU" sz="73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«Татьяна пред окном стояла,</a:t>
            </a:r>
            <a:br>
              <a:rPr lang="ru-RU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На стекла хладные дышала.</a:t>
            </a:r>
            <a:b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Задумавшись, моя душа</a:t>
            </a:r>
            <a:b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       Прелестным пальчиком писала</a:t>
            </a:r>
            <a:b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На отуманенном стекле</a:t>
            </a:r>
            <a:b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Заветный вензель О и Е».</a:t>
            </a:r>
            <a:r>
              <a:rPr lang="ru-RU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07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07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67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4433910"/>
          </a:xfrm>
        </p:spPr>
        <p:txBody>
          <a:bodyPr>
            <a:normAutofit/>
          </a:bodyPr>
          <a:lstStyle/>
          <a:p>
            <a:pPr algn="ctr"/>
            <a:r>
              <a:rPr lang="ru-RU" sz="73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Чему равна скорость звука в воздухе?</a:t>
            </a:r>
            <a:endParaRPr lang="ru-RU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50030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Тема </a:t>
            </a:r>
            <a:b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«География»</a:t>
            </a:r>
            <a:endParaRPr lang="ru-RU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716</TotalTime>
  <Words>302</Words>
  <Application>Microsoft Office PowerPoint</Application>
  <PresentationFormat>Экран (4:3)</PresentationFormat>
  <Paragraphs>109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Апекс</vt:lpstr>
      <vt:lpstr>«СВОЯ ИГРА»</vt:lpstr>
      <vt:lpstr>Темы 1 раунда </vt:lpstr>
      <vt:lpstr>Тема  «Физика»</vt:lpstr>
      <vt:lpstr>1. «Скоро путешественники оказались среди необозримого макового поля  .Запах мака усыпляет, но Элли этого не знала и продолжала идти, беспечно вздыхая сладковатый аромат. Веки ее тяжелели и ей ужасно захотелось спать.» </vt:lpstr>
      <vt:lpstr>2   Какую часть спектра видит комар?</vt:lpstr>
      <vt:lpstr>3   Как называется способ ориентации в пространстве, который используют рукокрылые и многие морские животные?</vt:lpstr>
      <vt:lpstr>4    «Татьяна пред окном стояла,       На стекла хладные дышала. Задумавшись, моя душа         Прелестным пальчиком писала На отуманенном стекле Заветный вензель О и Е».   </vt:lpstr>
      <vt:lpstr>5    Чему равна скорость звука в воздухе?</vt:lpstr>
      <vt:lpstr>Тема  «География»</vt:lpstr>
      <vt:lpstr>5   Какой остров на многих европейских картах фигурирует под названием Формоза(прекрасная)</vt:lpstr>
      <vt:lpstr>4  Название какого вулкана переводится «трещётка».</vt:lpstr>
      <vt:lpstr>1  Как называется наука , изучающая движение земной коры?</vt:lpstr>
      <vt:lpstr>2  Как называется участок водоема, где глубина достаточна для безопасного плавания судов?</vt:lpstr>
      <vt:lpstr>3 в честь какого животного назван один из островов близ Австралии…</vt:lpstr>
      <vt:lpstr>Тема  «Биология»</vt:lpstr>
      <vt:lpstr>1 Как называется процесс восстановления утраченных или повреждённых частей тела.  </vt:lpstr>
      <vt:lpstr>5   Какой гормон снижает уровень сахара в крови?</vt:lpstr>
      <vt:lpstr>3   Как называется сходство беззащитного вида с неродственным ему видом, обладающим предостерегающей окраской.</vt:lpstr>
      <vt:lpstr>4 Из какого количества позвонков состоит позвоночник…</vt:lpstr>
      <vt:lpstr>2   В каком периоде кайнозойской эры мы живём?</vt:lpstr>
      <vt:lpstr>Тема  «Периодическая система химических элементов» </vt:lpstr>
      <vt:lpstr>4  Сколько химических элементов было известно ко времени открытия периодического закона?</vt:lpstr>
      <vt:lpstr>1   В  1955 г. Группой американских учёных был открыт 101-й элемент. Какой?</vt:lpstr>
      <vt:lpstr>3  Какие химические элементы были предсказаны  Д.И. Менделеевым после создания периодической системы химических элементов?</vt:lpstr>
      <vt:lpstr>2    Какой химический элемент назван в честь России?</vt:lpstr>
      <vt:lpstr>5  Побывав в лабораториях Беккереля и супругов Кюри, Менделеев рекомендовал «тем, кто ищет предметы для новых исследований, особенно тщательно заниматься этим элементом» .  Что это за элемент?</vt:lpstr>
      <vt:lpstr>Тема «Математика»</vt:lpstr>
      <vt:lpstr>     1</vt:lpstr>
      <vt:lpstr>               2  </vt:lpstr>
      <vt:lpstr>                3</vt:lpstr>
      <vt:lpstr>          4</vt:lpstr>
      <vt:lpstr>           5</vt:lpstr>
      <vt:lpstr>Тема  «Искусство»</vt:lpstr>
      <vt:lpstr>5  Этот известный художник помогал Д.И. Менделееву в работе над созданием долговечных красок.</vt:lpstr>
      <vt:lpstr>                                                                   Кто автор этого портрета?</vt:lpstr>
      <vt:lpstr>Назовите художника, изобразившего  Д.И. Менделеева в мантии.</vt:lpstr>
      <vt:lpstr>Назовите автора этого портрета.</vt:lpstr>
      <vt:lpstr>4   Кто автор скульптурного портрета Д.И Менделеева? </vt:lpstr>
      <vt:lpstr>Второй раунд «Кот в мешке»</vt:lpstr>
      <vt:lpstr> 1.    Однажды Д.И. Менделеев объявил, что соберёт в стеклянной банке папиросный дым. Когда И.Е. Репин закурил папиросу и выпустил первую струю табачного дыма, Менделеев накрыл крышкой банку, стоящую на столе. К удивлению присутствующих, банка действительно быстро наполнилась дымом. Тогда Менделеев предложил Репину понюхать собранный табачный дым в банке, что тот не замедлил сделать, но тут же повернулся, выхватил носовой платок и стал откашливаться. Какой химический опыт провёл Менделеев? </vt:lpstr>
      <vt:lpstr>2.     Может ли дробь , в которой числитель меньше знаменателя, быть равной дроби, в которой числитель больше знаменателя?</vt:lpstr>
      <vt:lpstr>     3.             Хоть и малышка,    А сильна Силача               Бьёт с плеча…</vt:lpstr>
      <vt:lpstr>         4     </vt:lpstr>
      <vt:lpstr>               5</vt:lpstr>
      <vt:lpstr>ТРЕТИЙ РАУНД</vt:lpstr>
      <vt:lpstr>Слайд 46</vt:lpstr>
      <vt:lpstr>Слайд 47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«СВОЯ ИГРА»</dc:title>
  <dc:subject>Посвящается Д.И. Менделееву</dc:subject>
  <dc:creator>ВЯЗОВСКАЯ СОШ.©</dc:creator>
  <cp:lastModifiedBy>Маша</cp:lastModifiedBy>
  <cp:revision>60</cp:revision>
  <dcterms:created xsi:type="dcterms:W3CDTF">2009-12-19T13:02:39Z</dcterms:created>
  <dcterms:modified xsi:type="dcterms:W3CDTF">2010-03-16T18:50:28Z</dcterms:modified>
  <cp:category>Химия</cp:category>
</cp:coreProperties>
</file>