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825" autoAdjust="0"/>
    <p:restoredTop sz="94660"/>
  </p:normalViewPr>
  <p:slideViewPr>
    <p:cSldViewPr>
      <p:cViewPr>
        <p:scale>
          <a:sx n="77" d="100"/>
          <a:sy n="77" d="100"/>
        </p:scale>
        <p:origin x="-552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D6DA-A9B2-4377-9069-0D4F79B86CCF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A7CF9-85C0-4156-95BB-65AA216EF7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D6DA-A9B2-4377-9069-0D4F79B86CCF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A7CF9-85C0-4156-95BB-65AA216EF7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D6DA-A9B2-4377-9069-0D4F79B86CCF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A7CF9-85C0-4156-95BB-65AA216EF7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D6DA-A9B2-4377-9069-0D4F79B86CCF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A7CF9-85C0-4156-95BB-65AA216EF7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D6DA-A9B2-4377-9069-0D4F79B86CCF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CFA7CF9-85C0-4156-95BB-65AA216EF7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D6DA-A9B2-4377-9069-0D4F79B86CCF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A7CF9-85C0-4156-95BB-65AA216EF7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D6DA-A9B2-4377-9069-0D4F79B86CCF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A7CF9-85C0-4156-95BB-65AA216EF7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D6DA-A9B2-4377-9069-0D4F79B86CCF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A7CF9-85C0-4156-95BB-65AA216EF7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D6DA-A9B2-4377-9069-0D4F79B86CCF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A7CF9-85C0-4156-95BB-65AA216EF7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D6DA-A9B2-4377-9069-0D4F79B86CCF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A7CF9-85C0-4156-95BB-65AA216EF7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D6DA-A9B2-4377-9069-0D4F79B86CCF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A7CF9-85C0-4156-95BB-65AA216EF7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93FD6DA-A9B2-4377-9069-0D4F79B86CCF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CFA7CF9-85C0-4156-95BB-65AA216EF7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Урок №1.</a:t>
            </a:r>
            <a:br>
              <a:rPr lang="ru-RU" dirty="0" smtClean="0"/>
            </a:br>
            <a:r>
              <a:rPr lang="ru-RU" dirty="0" smtClean="0"/>
              <a:t>Тема: Повторение изученного</a:t>
            </a:r>
            <a:br>
              <a:rPr lang="ru-RU" dirty="0" smtClean="0"/>
            </a:br>
            <a:r>
              <a:rPr lang="ru-RU" dirty="0" smtClean="0"/>
              <a:t> в 5 классе.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09600"/>
            <a:ext cx="8143932" cy="5222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9.Как выглядит флаг Санкт – Петербурга?</a:t>
            </a:r>
            <a:endParaRPr lang="ru-RU" sz="2800" dirty="0"/>
          </a:p>
        </p:txBody>
      </p:sp>
      <p:pic>
        <p:nvPicPr>
          <p:cNvPr id="5" name="Рисунок 4" descr="00petersburg фла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357298"/>
            <a:ext cx="6858016" cy="4567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1.Кто основал наш город?</a:t>
            </a:r>
            <a:endParaRPr lang="ru-RU" dirty="0"/>
          </a:p>
        </p:txBody>
      </p:sp>
      <p:pic>
        <p:nvPicPr>
          <p:cNvPr id="4" name="Содержимое 3" descr="петр Первый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33901" y="1600200"/>
            <a:ext cx="3085198" cy="4525963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Император Петр Первый (Петр Алексеевич Романов)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53536"/>
            <a:ext cx="678661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2. Когда это произошло?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idx="1"/>
          </p:nvPr>
        </p:nvSpPr>
        <p:spPr>
          <a:xfrm>
            <a:off x="428596" y="2571743"/>
            <a:ext cx="8258204" cy="36007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   </a:t>
            </a:r>
            <a:r>
              <a:rPr lang="ru-RU" sz="6000" dirty="0" smtClean="0"/>
              <a:t>27 (16) мая 1703 года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28604"/>
            <a:ext cx="8229600" cy="2071702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4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Какой праздник отмечается в городе</a:t>
            </a:r>
            <a:br>
              <a:rPr lang="ru-RU" sz="4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27 мая?</a:t>
            </a:r>
            <a:endParaRPr lang="ru-RU" sz="4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2298240"/>
          </a:xfrm>
        </p:spPr>
        <p:txBody>
          <a:bodyPr>
            <a:noAutofit/>
          </a:bodyPr>
          <a:lstStyle/>
          <a:p>
            <a:r>
              <a:rPr lang="ru-RU" sz="4800" dirty="0" smtClean="0"/>
              <a:t>День рождения </a:t>
            </a:r>
          </a:p>
          <a:p>
            <a:r>
              <a:rPr lang="ru-RU" sz="4800" dirty="0" smtClean="0"/>
              <a:t>Санкт- Петербурга</a:t>
            </a:r>
          </a:p>
          <a:p>
            <a:r>
              <a:rPr lang="ru-RU" sz="4800" dirty="0" smtClean="0"/>
              <a:t> (День города)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4.Сколько лет нашему городу?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7376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/>
              <a:t>2012 – 1703 = 309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15328" cy="1357322"/>
          </a:xfrm>
        </p:spPr>
        <p:txBody>
          <a:bodyPr/>
          <a:lstStyle/>
          <a:p>
            <a:pPr algn="ctr"/>
            <a:r>
              <a:rPr lang="ru-RU" dirty="0" smtClean="0"/>
              <a:t>5. Как называется наш город сейчас?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8596" y="2507786"/>
            <a:ext cx="8258204" cy="2349974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Санкт- Петербург – город Святого Петра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58204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6.Какие имена он еще носил?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57224" y="2214554"/>
            <a:ext cx="7286676" cy="3071834"/>
          </a:xfrm>
        </p:spPr>
        <p:txBody>
          <a:bodyPr>
            <a:noAutofit/>
          </a:bodyPr>
          <a:lstStyle/>
          <a:p>
            <a:r>
              <a:rPr lang="ru-RU" sz="3600" dirty="0" smtClean="0"/>
              <a:t>1.Санкт- Петербург – 1703 год;</a:t>
            </a:r>
          </a:p>
          <a:p>
            <a:r>
              <a:rPr lang="ru-RU" sz="3600" dirty="0" smtClean="0"/>
              <a:t>2.Петроград – 1914 год;</a:t>
            </a:r>
          </a:p>
          <a:p>
            <a:r>
              <a:rPr lang="ru-RU" sz="3600" dirty="0" smtClean="0"/>
              <a:t>3.Ленинград -1924 год;</a:t>
            </a:r>
          </a:p>
          <a:p>
            <a:r>
              <a:rPr lang="ru-RU" sz="3600" dirty="0" smtClean="0"/>
              <a:t>4.Санкт- Петербург -1991 год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86766" cy="1500198"/>
          </a:xfrm>
        </p:spPr>
        <p:txBody>
          <a:bodyPr/>
          <a:lstStyle/>
          <a:p>
            <a:pPr algn="ctr"/>
            <a:r>
              <a:rPr lang="ru-RU" dirty="0" smtClean="0"/>
              <a:t>7. Назовите главные символы нашего города.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868" y="2507786"/>
            <a:ext cx="2857520" cy="2921478"/>
          </a:xfrm>
        </p:spPr>
        <p:txBody>
          <a:bodyPr>
            <a:noAutofit/>
          </a:bodyPr>
          <a:lstStyle/>
          <a:p>
            <a:r>
              <a:rPr lang="ru-RU" sz="4800" dirty="0" smtClean="0"/>
              <a:t>1.Герб;</a:t>
            </a:r>
          </a:p>
          <a:p>
            <a:r>
              <a:rPr lang="ru-RU" sz="4800" dirty="0" smtClean="0"/>
              <a:t>2.флаг;</a:t>
            </a:r>
          </a:p>
          <a:p>
            <a:r>
              <a:rPr lang="ru-RU" sz="4800" dirty="0" smtClean="0"/>
              <a:t>3.гимн.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8. Как выглядит герб Санкт- Петербурга?</a:t>
            </a:r>
            <a:endParaRPr lang="ru-RU" sz="2800" dirty="0"/>
          </a:p>
        </p:txBody>
      </p:sp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214422"/>
            <a:ext cx="4900624" cy="515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253</TotalTime>
  <Words>114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Урок №1. Тема: Повторение изученного  в 5 классе.</vt:lpstr>
      <vt:lpstr>1.Кто основал наш город?</vt:lpstr>
      <vt:lpstr>2. Когда это произошло?</vt:lpstr>
      <vt:lpstr>         3. Какой праздник отмечается в городе  27 мая?</vt:lpstr>
      <vt:lpstr>4.Сколько лет нашему городу? </vt:lpstr>
      <vt:lpstr>5. Как называется наш город сейчас?</vt:lpstr>
      <vt:lpstr>    6.Какие имена он еще носил?</vt:lpstr>
      <vt:lpstr>7. Назовите главные символы нашего города.</vt:lpstr>
      <vt:lpstr>8. Как выглядит герб Санкт- Петербурга?</vt:lpstr>
      <vt:lpstr>9.Как выглядит флаг Санкт – Петербурга?</vt:lpstr>
    </vt:vector>
  </TitlesOfParts>
  <Company>ГОУСОШ313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Мама</cp:lastModifiedBy>
  <cp:revision>26</cp:revision>
  <dcterms:created xsi:type="dcterms:W3CDTF">2012-08-31T06:33:20Z</dcterms:created>
  <dcterms:modified xsi:type="dcterms:W3CDTF">2012-08-31T16:48:25Z</dcterms:modified>
</cp:coreProperties>
</file>