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9" r:id="rId4"/>
    <p:sldId id="263" r:id="rId5"/>
    <p:sldId id="261" r:id="rId6"/>
    <p:sldId id="262" r:id="rId7"/>
    <p:sldId id="264" r:id="rId8"/>
    <p:sldId id="265" r:id="rId9"/>
    <p:sldId id="25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17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8D9B1-E045-401D-B6F2-4B3D3C464402}" type="datetimeFigureOut">
              <a:rPr lang="ru-RU" smtClean="0"/>
              <a:t>07.09.2014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AD29B-2EA0-4C14-A5E0-CF0933BA0F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8D9B1-E045-401D-B6F2-4B3D3C464402}" type="datetimeFigureOut">
              <a:rPr lang="ru-RU" smtClean="0"/>
              <a:t>07.09.2014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AD29B-2EA0-4C14-A5E0-CF0933BA0F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8D9B1-E045-401D-B6F2-4B3D3C464402}" type="datetimeFigureOut">
              <a:rPr lang="ru-RU" smtClean="0"/>
              <a:t>07.09.2014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AD29B-2EA0-4C14-A5E0-CF0933BA0F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8D9B1-E045-401D-B6F2-4B3D3C464402}" type="datetimeFigureOut">
              <a:rPr lang="ru-RU" smtClean="0"/>
              <a:t>07.09.2014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AD29B-2EA0-4C14-A5E0-CF0933BA0F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8D9B1-E045-401D-B6F2-4B3D3C464402}" type="datetimeFigureOut">
              <a:rPr lang="ru-RU" smtClean="0"/>
              <a:t>07.09.2014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AD29B-2EA0-4C14-A5E0-CF0933BA0F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8D9B1-E045-401D-B6F2-4B3D3C464402}" type="datetimeFigureOut">
              <a:rPr lang="ru-RU" smtClean="0"/>
              <a:t>07.09.2014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AD29B-2EA0-4C14-A5E0-CF0933BA0F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8D9B1-E045-401D-B6F2-4B3D3C464402}" type="datetimeFigureOut">
              <a:rPr lang="ru-RU" smtClean="0"/>
              <a:t>07.09.2014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AD29B-2EA0-4C14-A5E0-CF0933BA0F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8D9B1-E045-401D-B6F2-4B3D3C464402}" type="datetimeFigureOut">
              <a:rPr lang="ru-RU" smtClean="0"/>
              <a:t>07.09.2014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AD29B-2EA0-4C14-A5E0-CF0933BA0F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8D9B1-E045-401D-B6F2-4B3D3C464402}" type="datetimeFigureOut">
              <a:rPr lang="ru-RU" smtClean="0"/>
              <a:t>07.09.2014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AD29B-2EA0-4C14-A5E0-CF0933BA0F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8D9B1-E045-401D-B6F2-4B3D3C464402}" type="datetimeFigureOut">
              <a:rPr lang="ru-RU" smtClean="0"/>
              <a:t>07.09.2014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AD29B-2EA0-4C14-A5E0-CF0933BA0F3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8D9B1-E045-401D-B6F2-4B3D3C464402}" type="datetimeFigureOut">
              <a:rPr lang="ru-RU" smtClean="0"/>
              <a:t>07.09.2014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8DAD29B-2EA0-4C14-A5E0-CF0933BA0F3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48DAD29B-2EA0-4C14-A5E0-CF0933BA0F3A}" type="slidenum">
              <a:rPr lang="ru-RU" smtClean="0"/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55F8D9B1-E045-401D-B6F2-4B3D3C464402}" type="datetimeFigureOut">
              <a:rPr lang="ru-RU" smtClean="0"/>
              <a:t>07.09.2014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vseslova.com.ua/word" TargetMode="External"/><Relationship Id="rId3" Type="http://schemas.openxmlformats.org/officeDocument/2006/relationships/hyperlink" Target="http://lj.rossia.org/users/tapir/1912198.html?nc=20" TargetMode="External"/><Relationship Id="rId7" Type="http://schemas.openxmlformats.org/officeDocument/2006/relationships/hyperlink" Target="http://www.liveinternet.ru/users/ninasvet/friends" TargetMode="External"/><Relationship Id="rId2" Type="http://schemas.openxmlformats.org/officeDocument/2006/relationships/hyperlink" Target="http://dudu.com/747042/photo/20748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blog.imhonet.ru/author/delta/post/5814436/" TargetMode="External"/><Relationship Id="rId5" Type="http://schemas.openxmlformats.org/officeDocument/2006/relationships/hyperlink" Target="http://agritura.bestpersons.ru/feed/post4993992/" TargetMode="External"/><Relationship Id="rId4" Type="http://schemas.openxmlformats.org/officeDocument/2006/relationships/hyperlink" Target="http://zapiskizanudy.ucoz.lv/blog/strannye_privychki_izvestnykh_ljudej/2012-12-06-964" TargetMode="External"/><Relationship Id="rId9" Type="http://schemas.openxmlformats.org/officeDocument/2006/relationships/hyperlink" Target="http://elhow.ru/authors/78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404664"/>
            <a:ext cx="8305800" cy="1512168"/>
          </a:xfrm>
        </p:spPr>
        <p:txBody>
          <a:bodyPr/>
          <a:lstStyle/>
          <a:p>
            <a:r>
              <a:rPr lang="ru-RU" dirty="0" smtClean="0"/>
              <a:t>Литература! Ты моя судьба!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2204864"/>
            <a:ext cx="8305800" cy="3528392"/>
          </a:xfrm>
        </p:spPr>
        <p:txBody>
          <a:bodyPr/>
          <a:lstStyle/>
          <a:p>
            <a:r>
              <a:rPr lang="ru-RU" dirty="0" smtClean="0"/>
              <a:t>Классный час для учащихся 5 класса.</a:t>
            </a:r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Автор: Щербакова Е.В.</a:t>
            </a:r>
          </a:p>
          <a:p>
            <a:r>
              <a:rPr lang="ru-RU" dirty="0" smtClean="0"/>
              <a:t>МАОУ СОШ № 2 г. Реж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4378849"/>
            <a:ext cx="3269339" cy="228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59256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62041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effectLst/>
              </a:rPr>
              <a:t>Нравственность человека видна </a:t>
            </a:r>
            <a:r>
              <a:rPr lang="ru-RU" sz="3200" b="1" dirty="0" smtClean="0">
                <a:effectLst/>
              </a:rPr>
              <a:t/>
            </a:r>
            <a:br>
              <a:rPr lang="ru-RU" sz="3200" b="1" dirty="0" smtClean="0">
                <a:effectLst/>
              </a:rPr>
            </a:br>
            <a:r>
              <a:rPr lang="ru-RU" sz="3200" b="1" dirty="0" smtClean="0">
                <a:effectLst/>
              </a:rPr>
              <a:t>в </a:t>
            </a:r>
            <a:r>
              <a:rPr lang="ru-RU" sz="3200" b="1" dirty="0">
                <a:effectLst/>
              </a:rPr>
              <a:t>его отношении к слову</a:t>
            </a:r>
            <a:r>
              <a:rPr lang="ru-RU" sz="3200" b="1" dirty="0" smtClean="0">
                <a:effectLst/>
              </a:rPr>
              <a:t>.  </a:t>
            </a:r>
            <a:br>
              <a:rPr lang="ru-RU" sz="3200" b="1" dirty="0" smtClean="0">
                <a:effectLst/>
              </a:rPr>
            </a:br>
            <a:r>
              <a:rPr lang="ru-RU" sz="2800" b="1" dirty="0" err="1" smtClean="0">
                <a:effectLst/>
              </a:rPr>
              <a:t>Л.Н.Толстой</a:t>
            </a:r>
            <a:endParaRPr lang="ru-RU" sz="2800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76325" y="2476500"/>
            <a:ext cx="638175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3601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219648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effectLst/>
              </a:rPr>
              <a:t>Только одна литература неподвластна законам тления. </a:t>
            </a:r>
            <a:r>
              <a:rPr lang="ru-RU" sz="3600" b="1" dirty="0" smtClean="0">
                <a:effectLst/>
              </a:rPr>
              <a:t/>
            </a:r>
            <a:br>
              <a:rPr lang="ru-RU" sz="3600" b="1" dirty="0" smtClean="0">
                <a:effectLst/>
              </a:rPr>
            </a:br>
            <a:r>
              <a:rPr lang="ru-RU" sz="3600" b="1" dirty="0" smtClean="0">
                <a:effectLst/>
              </a:rPr>
              <a:t>Она </a:t>
            </a:r>
            <a:r>
              <a:rPr lang="ru-RU" sz="3600" b="1" dirty="0">
                <a:effectLst/>
              </a:rPr>
              <a:t>одна не признаёт смерти</a:t>
            </a:r>
            <a:r>
              <a:rPr lang="ru-RU" sz="3600" b="1" dirty="0" smtClean="0">
                <a:effectLst/>
              </a:rPr>
              <a:t>.</a:t>
            </a:r>
            <a:br>
              <a:rPr lang="ru-RU" sz="3600" b="1" dirty="0" smtClean="0">
                <a:effectLst/>
              </a:rPr>
            </a:br>
            <a:r>
              <a:rPr lang="ru-RU" sz="2200" b="1" dirty="0" smtClean="0">
                <a:effectLst/>
              </a:rPr>
              <a:t>(</a:t>
            </a:r>
            <a:r>
              <a:rPr lang="ru-RU" sz="2200" b="1" dirty="0" err="1" smtClean="0">
                <a:effectLst/>
              </a:rPr>
              <a:t>М.Е.Салтыков</a:t>
            </a:r>
            <a:r>
              <a:rPr lang="ru-RU" sz="2200" b="1" dirty="0" smtClean="0">
                <a:effectLst/>
              </a:rPr>
              <a:t>-Щедрин)</a:t>
            </a:r>
            <a:endParaRPr lang="ru-RU" sz="22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76450" y="2724150"/>
            <a:ext cx="4381500" cy="255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26709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-387424"/>
            <a:ext cx="8229600" cy="38742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691336"/>
          </a:xfrm>
        </p:spPr>
        <p:txBody>
          <a:bodyPr>
            <a:normAutofit/>
          </a:bodyPr>
          <a:lstStyle/>
          <a:p>
            <a:r>
              <a:rPr lang="ru-RU" sz="3600" b="1" dirty="0"/>
              <a:t>Общество</a:t>
            </a:r>
            <a:r>
              <a:rPr lang="ru-RU" sz="3600" dirty="0"/>
              <a:t> находит в литературе </a:t>
            </a:r>
            <a:br>
              <a:rPr lang="ru-RU" sz="3600" dirty="0"/>
            </a:br>
            <a:r>
              <a:rPr lang="ru-RU" sz="3600" dirty="0"/>
              <a:t>свою действитель­ную жизнь, возведенную в идеал, приведенную в сознание</a:t>
            </a:r>
            <a:r>
              <a:rPr lang="ru-RU" sz="3600" dirty="0" smtClean="0"/>
              <a:t>.   </a:t>
            </a:r>
            <a:r>
              <a:rPr lang="ru-RU" sz="2800" dirty="0" smtClean="0"/>
              <a:t>(</a:t>
            </a:r>
            <a:r>
              <a:rPr lang="ru-RU" sz="2800" dirty="0" err="1"/>
              <a:t>В.Г.Белинский</a:t>
            </a:r>
            <a:r>
              <a:rPr lang="ru-RU" sz="2800" dirty="0"/>
              <a:t>)</a:t>
            </a:r>
            <a:br>
              <a:rPr lang="ru-RU" sz="2800" dirty="0"/>
            </a:br>
            <a:endParaRPr lang="ru-RU" sz="28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924944"/>
            <a:ext cx="2384425" cy="298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98574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-603448"/>
            <a:ext cx="8229600" cy="43204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47320"/>
          </a:xfrm>
        </p:spPr>
        <p:txBody>
          <a:bodyPr/>
          <a:lstStyle/>
          <a:p>
            <a:r>
              <a:rPr lang="ru-RU" b="1" dirty="0"/>
              <a:t>Темой</a:t>
            </a:r>
            <a:r>
              <a:rPr lang="ru-RU" dirty="0"/>
              <a:t> истинного литературного творчества могут быть только проблемы человеческой души, раздираемой внутренним конфликтом, потому-то писать стоит только о них, только они заслуживают мук и пота</a:t>
            </a:r>
            <a:r>
              <a:rPr lang="ru-RU" dirty="0" smtClean="0"/>
              <a:t>.    (</a:t>
            </a:r>
            <a:r>
              <a:rPr lang="ru-RU" dirty="0" err="1" smtClean="0"/>
              <a:t>У.Фолкнер</a:t>
            </a:r>
            <a:r>
              <a:rPr lang="ru-RU" dirty="0" smtClean="0"/>
              <a:t>)</a:t>
            </a:r>
          </a:p>
          <a:p>
            <a:endParaRPr lang="ru-RU" dirty="0"/>
          </a:p>
          <a:p>
            <a:pPr marL="0" indent="0">
              <a:buNone/>
            </a:pPr>
            <a:r>
              <a:rPr lang="ru-RU" dirty="0" smtClean="0"/>
              <a:t>    </a:t>
            </a: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9653" y="2996952"/>
            <a:ext cx="38100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1313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-459432"/>
            <a:ext cx="8229600" cy="28803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63344"/>
          </a:xfrm>
        </p:spPr>
        <p:txBody>
          <a:bodyPr/>
          <a:lstStyle/>
          <a:p>
            <a:r>
              <a:rPr lang="ru-RU" b="1" dirty="0"/>
              <a:t>Настоящее</a:t>
            </a:r>
            <a:r>
              <a:rPr lang="ru-RU" dirty="0"/>
              <a:t> писательство — как любовь. Его нельзя укрыть, когда оно волнует душу и толкает к перу; его нельзя вызвать искусственно, в нем нельзя фальшивить без того, чтобы вдумчивый читатель не почувствовал этой фальши и искусственности</a:t>
            </a:r>
            <a:r>
              <a:rPr lang="ru-RU" dirty="0" smtClean="0"/>
              <a:t>.  (</a:t>
            </a:r>
            <a:r>
              <a:rPr lang="ru-RU" sz="2400" b="1" dirty="0"/>
              <a:t>В. В. </a:t>
            </a:r>
            <a:r>
              <a:rPr lang="ru-RU" sz="2400" b="1" dirty="0" smtClean="0"/>
              <a:t>Воровский</a:t>
            </a:r>
            <a:r>
              <a:rPr lang="ru-RU" b="1" i="1" dirty="0" smtClean="0"/>
              <a:t>)</a:t>
            </a:r>
          </a:p>
          <a:p>
            <a:endParaRPr lang="ru-RU" b="1" i="1" dirty="0"/>
          </a:p>
          <a:p>
            <a:endParaRPr lang="ru-RU" b="1" i="1" dirty="0" smtClean="0"/>
          </a:p>
          <a:p>
            <a:pPr marL="0" indent="0">
              <a:buNone/>
            </a:pPr>
            <a:r>
              <a:rPr lang="ru-RU" b="1" i="1" dirty="0"/>
              <a:t> </a:t>
            </a:r>
            <a:r>
              <a:rPr lang="ru-RU" b="1" i="1" dirty="0" smtClean="0"/>
              <a:t>        </a:t>
            </a:r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775" y="3140968"/>
            <a:ext cx="2271633" cy="2988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3798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flipV="1">
            <a:off x="457200" y="-819472"/>
            <a:ext cx="8229600" cy="14401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19328"/>
          </a:xfrm>
        </p:spPr>
        <p:txBody>
          <a:bodyPr/>
          <a:lstStyle/>
          <a:p>
            <a:r>
              <a:rPr lang="ru-RU" dirty="0"/>
              <a:t>...писатель должен уметь прямо говорить читателю правду, как бы она горька ни была. Поэтому к оценке каждого художественного произведения нужно, в первую очередь, подходить с точки зрения его правдивости и убедительности</a:t>
            </a:r>
            <a:r>
              <a:rPr lang="ru-RU" dirty="0" smtClean="0"/>
              <a:t>.   (</a:t>
            </a:r>
            <a:r>
              <a:rPr lang="ru-RU" dirty="0" err="1" smtClean="0"/>
              <a:t>М.А.Шолохов</a:t>
            </a:r>
            <a:r>
              <a:rPr lang="ru-RU" dirty="0" smtClean="0"/>
              <a:t>)</a:t>
            </a:r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3068960"/>
            <a:ext cx="5905500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2513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flipV="1">
            <a:off x="457200" y="-603448"/>
            <a:ext cx="8229600" cy="21602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35352"/>
          </a:xfrm>
        </p:spPr>
        <p:txBody>
          <a:bodyPr/>
          <a:lstStyle/>
          <a:p>
            <a:r>
              <a:rPr lang="ru-RU" dirty="0"/>
              <a:t>Литература - это храм, куда можно входить лишь с чистой совестью и благородными стремлениями. Когда же люди подходят к этому храму с мелкими честолюбивыми стремлениями, корыстолюбивыми целями и со склонностью ко лжи - это величайшее преступление, совершаемое против народа</a:t>
            </a:r>
            <a:r>
              <a:rPr lang="ru-RU" dirty="0" smtClean="0"/>
              <a:t>.   (</a:t>
            </a:r>
            <a:r>
              <a:rPr lang="ru-RU" dirty="0" err="1" smtClean="0"/>
              <a:t>С.Г.Шаумян</a:t>
            </a:r>
            <a:r>
              <a:rPr lang="ru-RU" dirty="0" smtClean="0"/>
              <a:t>)</a:t>
            </a:r>
          </a:p>
          <a:p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3401058"/>
            <a:ext cx="2238375" cy="294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57911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Источники информации: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dudu.com/747042/photo/207480</a:t>
            </a:r>
            <a:endParaRPr lang="ru-RU" dirty="0" smtClean="0"/>
          </a:p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lj.rossia.org/users/tapir/1912198.html?nc=20</a:t>
            </a:r>
            <a:endParaRPr lang="ru-RU" dirty="0" smtClean="0"/>
          </a:p>
          <a:p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zapiskizanudy.ucoz.lv/blog/strannye_privychki_izvestnykh_ljudej/2012-12-06-964</a:t>
            </a:r>
            <a:endParaRPr lang="ru-RU" dirty="0" smtClean="0"/>
          </a:p>
          <a:p>
            <a:r>
              <a:rPr lang="en-US" dirty="0">
                <a:hlinkClick r:id="rId5"/>
              </a:rPr>
              <a:t>http://</a:t>
            </a:r>
            <a:r>
              <a:rPr lang="en-US" dirty="0" smtClean="0">
                <a:hlinkClick r:id="rId5"/>
              </a:rPr>
              <a:t>agritura.bestpersons.ru/feed/post4993992/</a:t>
            </a:r>
            <a:endParaRPr lang="ru-RU" dirty="0"/>
          </a:p>
          <a:p>
            <a:r>
              <a:rPr lang="en-US" dirty="0" smtClean="0">
                <a:hlinkClick r:id="rId6"/>
              </a:rPr>
              <a:t>http</a:t>
            </a:r>
            <a:r>
              <a:rPr lang="en-US" dirty="0">
                <a:hlinkClick r:id="rId6"/>
              </a:rPr>
              <a:t>://</a:t>
            </a:r>
            <a:r>
              <a:rPr lang="en-US" dirty="0" smtClean="0">
                <a:hlinkClick r:id="rId6"/>
              </a:rPr>
              <a:t>blog.imhonet.ru/author/delta/post/5814436/</a:t>
            </a:r>
            <a:endParaRPr lang="ru-RU" dirty="0" smtClean="0"/>
          </a:p>
          <a:p>
            <a:r>
              <a:rPr lang="en-US" dirty="0">
                <a:hlinkClick r:id="rId7"/>
              </a:rPr>
              <a:t>http://</a:t>
            </a:r>
            <a:r>
              <a:rPr lang="en-US" dirty="0" smtClean="0">
                <a:hlinkClick r:id="rId7"/>
              </a:rPr>
              <a:t>www.liveinternet.ru/users/ninasvet/friends</a:t>
            </a:r>
            <a:endParaRPr lang="ru-RU" dirty="0" smtClean="0"/>
          </a:p>
          <a:p>
            <a:r>
              <a:rPr lang="en-US" dirty="0">
                <a:hlinkClick r:id="rId8"/>
              </a:rPr>
              <a:t>http://</a:t>
            </a:r>
            <a:r>
              <a:rPr lang="en-US" dirty="0" smtClean="0">
                <a:hlinkClick r:id="rId8"/>
              </a:rPr>
              <a:t>vseslova.com.ua/word</a:t>
            </a:r>
            <a:endParaRPr lang="ru-RU" dirty="0" smtClean="0"/>
          </a:p>
          <a:p>
            <a:r>
              <a:rPr lang="en-US" dirty="0">
                <a:hlinkClick r:id="rId9"/>
              </a:rPr>
              <a:t>http://</a:t>
            </a:r>
            <a:r>
              <a:rPr lang="en-US" dirty="0" smtClean="0">
                <a:hlinkClick r:id="rId9"/>
              </a:rPr>
              <a:t>elhow.ru/authors/78</a:t>
            </a: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3374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седство">
  <a:themeElements>
    <a:clrScheme name="Соседство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Стандартная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седство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99</TotalTime>
  <Words>237</Words>
  <Application>Microsoft Office PowerPoint</Application>
  <PresentationFormat>Экран (4:3)</PresentationFormat>
  <Paragraphs>27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Соседство</vt:lpstr>
      <vt:lpstr>Литература! Ты моя судьба!</vt:lpstr>
      <vt:lpstr>Нравственность человека видна  в его отношении к слову.   Л.Н.Толстой</vt:lpstr>
      <vt:lpstr>Только одна литература неподвластна законам тления.  Она одна не признаёт смерти. (М.Е.Салтыков-Щедрин)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Источники информации: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Литература! Ты моя судьба!</dc:title>
  <dc:creator>Samsung</dc:creator>
  <cp:lastModifiedBy>Samsung</cp:lastModifiedBy>
  <cp:revision>7</cp:revision>
  <dcterms:created xsi:type="dcterms:W3CDTF">2014-08-13T16:39:33Z</dcterms:created>
  <dcterms:modified xsi:type="dcterms:W3CDTF">2014-09-07T12:04:06Z</dcterms:modified>
</cp:coreProperties>
</file>