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7" r:id="rId3"/>
    <p:sldId id="271" r:id="rId4"/>
    <p:sldId id="258" r:id="rId5"/>
    <p:sldId id="260" r:id="rId6"/>
    <p:sldId id="261" r:id="rId7"/>
    <p:sldId id="262" r:id="rId8"/>
    <p:sldId id="272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CB74F-A0FC-467A-B939-35AB135AF00B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4E19C-CB1F-450F-B83E-4CDF384D7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085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5499-2CD1-4291-B8DE-C3D5572233C7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1F29-6FDF-4543-B867-8F318365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5499-2CD1-4291-B8DE-C3D5572233C7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1F29-6FDF-4543-B867-8F318365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5499-2CD1-4291-B8DE-C3D5572233C7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1F29-6FDF-4543-B867-8F318365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5499-2CD1-4291-B8DE-C3D5572233C7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1F29-6FDF-4543-B867-8F318365BD4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13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5499-2CD1-4291-B8DE-C3D5572233C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1F29-6FDF-4543-B867-8F318365BD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6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5499-2CD1-4291-B8DE-C3D5572233C7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1F29-6FDF-4543-B867-8F318365BD4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12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5499-2CD1-4291-B8DE-C3D5572233C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1F29-6FDF-4543-B867-8F318365BD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80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5499-2CD1-4291-B8DE-C3D5572233C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1F29-6FDF-4543-B867-8F318365BD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25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5499-2CD1-4291-B8DE-C3D5572233C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1F29-6FDF-4543-B867-8F318365BD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89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5499-2CD1-4291-B8DE-C3D5572233C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1F29-6FDF-4543-B867-8F318365BD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93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5499-2CD1-4291-B8DE-C3D5572233C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1F29-6FDF-4543-B867-8F318365BD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0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5499-2CD1-4291-B8DE-C3D5572233C7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1F29-6FDF-4543-B867-8F318365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5499-2CD1-4291-B8DE-C3D5572233C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5D1F29-6FDF-4543-B867-8F318365BD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7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5499-2CD1-4291-B8DE-C3D5572233C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1F29-6FDF-4543-B867-8F318365BD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8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5499-2CD1-4291-B8DE-C3D5572233C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1F29-6FDF-4543-B867-8F318365BD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3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5499-2CD1-4291-B8DE-C3D5572233C7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1F29-6FDF-4543-B867-8F318365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5499-2CD1-4291-B8DE-C3D5572233C7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1F29-6FDF-4543-B867-8F318365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5499-2CD1-4291-B8DE-C3D5572233C7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1F29-6FDF-4543-B867-8F318365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5499-2CD1-4291-B8DE-C3D5572233C7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1F29-6FDF-4543-B867-8F318365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5499-2CD1-4291-B8DE-C3D5572233C7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1F29-6FDF-4543-B867-8F318365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5499-2CD1-4291-B8DE-C3D5572233C7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1F29-6FDF-4543-B867-8F318365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5499-2CD1-4291-B8DE-C3D5572233C7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5D1F29-6FDF-4543-B867-8F318365B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D95499-2CD1-4291-B8DE-C3D5572233C7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5D1F29-6FDF-4543-B867-8F318365BD4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D95499-2CD1-4291-B8DE-C3D5572233C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5D1F29-6FDF-4543-B867-8F318365BD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66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9860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Орудия труда и занятия древнейшего населения Сахалина и Курил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581128"/>
            <a:ext cx="4104128" cy="19442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Автор: учитель географии и краеведения</a:t>
            </a:r>
          </a:p>
          <a:p>
            <a:r>
              <a:rPr lang="ru-RU" dirty="0" smtClean="0"/>
              <a:t>  МБОУ СОШ </a:t>
            </a:r>
            <a:r>
              <a:rPr lang="ru-RU" dirty="0" err="1" smtClean="0"/>
              <a:t>с.Онор</a:t>
            </a:r>
            <a:r>
              <a:rPr lang="ru-RU" dirty="0" smtClean="0"/>
              <a:t> Сахалинской области Зайцева Елена Павловна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Учитель\Desktop\фото Токарь\100SANPH\SANY0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785794"/>
            <a:ext cx="8128000" cy="52149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6143644"/>
            <a:ext cx="5182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Гарпуны (кость)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Учитель\Desktop\фото Токарь\100SANPH\SANY06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034" y="1260764"/>
            <a:ext cx="8072494" cy="4400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57356" y="6143644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Керамические сосуды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Учитель\Desktop\фото Токарь\100SANPH\SANY06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857232"/>
            <a:ext cx="792961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Учитель\Desktop\фото Токарь\100SANPH\SANY06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928670"/>
            <a:ext cx="8128000" cy="55483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5143512"/>
            <a:ext cx="707236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Ленточный способ изготовления керамики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8640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Карта</a:t>
            </a:r>
            <a:r>
              <a:rPr lang="ru-RU" sz="4400" dirty="0" smtClean="0">
                <a:solidFill>
                  <a:schemeClr val="tx1"/>
                </a:solidFill>
              </a:rPr>
              <a:t>. </a:t>
            </a:r>
            <a:r>
              <a:rPr lang="ru-RU" sz="4400" dirty="0" err="1" smtClean="0">
                <a:solidFill>
                  <a:schemeClr val="tx1"/>
                </a:solidFill>
              </a:rPr>
              <a:t>Берингия</a:t>
            </a:r>
            <a:r>
              <a:rPr lang="ru-RU" sz="4400" dirty="0" smtClean="0">
                <a:solidFill>
                  <a:schemeClr val="tx1"/>
                </a:solidFill>
              </a:rPr>
              <a:t>. </a:t>
            </a:r>
            <a:r>
              <a:rPr lang="ru-RU" sz="4400" dirty="0" err="1" smtClean="0">
                <a:solidFill>
                  <a:schemeClr val="tx1"/>
                </a:solidFill>
              </a:rPr>
              <a:t>Охотия</a:t>
            </a:r>
            <a:r>
              <a:rPr lang="ru-RU" sz="4400" dirty="0" smtClean="0">
                <a:solidFill>
                  <a:schemeClr val="tx1"/>
                </a:solidFill>
              </a:rPr>
              <a:t>.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581128"/>
            <a:ext cx="4104128" cy="194421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3" descr="C:\Users\Учитель\Desktop\фото Токарь\100SANPH\SANY07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0201" y="1484784"/>
            <a:ext cx="8686179" cy="5127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130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3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Каменный век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214546" y="2571744"/>
            <a:ext cx="1143008" cy="8572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286380" y="2500306"/>
            <a:ext cx="1214446" cy="92869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857224" y="4071942"/>
            <a:ext cx="3071834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Палеолит</a:t>
            </a:r>
          </a:p>
          <a:p>
            <a:pPr algn="ctr"/>
            <a:r>
              <a:rPr lang="ru-RU" dirty="0" smtClean="0"/>
              <a:t>(древний каменный век)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072066" y="4000504"/>
            <a:ext cx="285752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Неолит</a:t>
            </a:r>
          </a:p>
          <a:p>
            <a:pPr algn="ctr"/>
            <a:r>
              <a:rPr lang="ru-RU" dirty="0" smtClean="0"/>
              <a:t>(новый каменный век)</a:t>
            </a:r>
            <a:endParaRPr lang="ru-RU" dirty="0"/>
          </a:p>
        </p:txBody>
      </p:sp>
      <p:sp>
        <p:nvSpPr>
          <p:cNvPr id="2" name="Стрелка вниз 1"/>
          <p:cNvSpPr/>
          <p:nvPr/>
        </p:nvSpPr>
        <p:spPr>
          <a:xfrm>
            <a:off x="4283968" y="2428868"/>
            <a:ext cx="144016" cy="272832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214677" y="5157192"/>
            <a:ext cx="2678925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Мезолит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Учитель\Desktop\фото Токарь\100SANPH\SANY0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785794"/>
            <a:ext cx="8128000" cy="49768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71472" y="5929330"/>
            <a:ext cx="793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Нуклеус и </a:t>
            </a:r>
            <a:r>
              <a:rPr lang="ru-RU" sz="2400" b="1" dirty="0" err="1" smtClean="0"/>
              <a:t>ножевидные</a:t>
            </a:r>
            <a:r>
              <a:rPr lang="ru-RU" sz="2400" b="1" dirty="0" smtClean="0"/>
              <a:t> пластины (обсидиан)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Учитель\Desktop\фото Токарь\100SANPH\SANY070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785794"/>
            <a:ext cx="8128000" cy="51435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00" y="6143644"/>
            <a:ext cx="7017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Рубящие орудия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Учитель\Desktop\фото Токарь\100SANPH\SANY0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00108"/>
            <a:ext cx="8128000" cy="5048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6000769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С</a:t>
            </a:r>
            <a:r>
              <a:rPr lang="ru-RU" sz="3200" b="1" dirty="0" smtClean="0"/>
              <a:t>крёбла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115212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Неолитические орудия труда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412776"/>
            <a:ext cx="812641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614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Учитель\Desktop\фото Токарь\100SANPH\SANY0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071546"/>
            <a:ext cx="81280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Учитель\Desktop\фото Токарь\100SANPH\SANY0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857232"/>
            <a:ext cx="7786742" cy="5143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6000768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Грузило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66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Поток</vt:lpstr>
      <vt:lpstr>1_Поток</vt:lpstr>
      <vt:lpstr>Орудия труда и занятия древнейшего населения Сахалина и Курил</vt:lpstr>
      <vt:lpstr>Карта. Берингия. Охотия.</vt:lpstr>
      <vt:lpstr>Каменный век</vt:lpstr>
      <vt:lpstr>Презентация PowerPoint</vt:lpstr>
      <vt:lpstr>Презентация PowerPoint</vt:lpstr>
      <vt:lpstr>Презентация PowerPoint</vt:lpstr>
      <vt:lpstr> Неолитические орудия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DQ</cp:lastModifiedBy>
  <cp:revision>31</cp:revision>
  <dcterms:created xsi:type="dcterms:W3CDTF">2009-04-16T14:32:37Z</dcterms:created>
  <dcterms:modified xsi:type="dcterms:W3CDTF">2014-01-06T15:22:29Z</dcterms:modified>
</cp:coreProperties>
</file>