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56" r:id="rId2"/>
    <p:sldId id="262" r:id="rId3"/>
    <p:sldId id="263" r:id="rId4"/>
    <p:sldId id="265" r:id="rId5"/>
    <p:sldId id="266" r:id="rId6"/>
    <p:sldId id="267" r:id="rId7"/>
    <p:sldId id="264" r:id="rId8"/>
    <p:sldId id="258" r:id="rId9"/>
    <p:sldId id="274" r:id="rId10"/>
    <p:sldId id="257" r:id="rId11"/>
    <p:sldId id="268" r:id="rId12"/>
    <p:sldId id="269" r:id="rId13"/>
    <p:sldId id="260" r:id="rId14"/>
    <p:sldId id="275" r:id="rId15"/>
    <p:sldId id="270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9FABD-8668-4BF0-A740-0B68A90AF5CC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8DEDA-BE70-43B3-A251-A30723D4B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8DEDA-BE70-43B3-A251-A30723D4B81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424936" cy="115455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Лучше друга в тундре нет</a:t>
            </a:r>
            <a:endParaRPr lang="ru-RU" dirty="0"/>
          </a:p>
        </p:txBody>
      </p:sp>
      <p:pic>
        <p:nvPicPr>
          <p:cNvPr id="8194" name="Picture 2" descr="http://r23.imgfast.net/users/2314/17/32/60/album/pr/3_dzdd10_8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628800"/>
            <a:ext cx="4536504" cy="4792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3"/>
            <a:ext cx="8496944" cy="566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1520" y="404664"/>
            <a:ext cx="1440160" cy="936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2" name="Picture 2" descr="http://img-2008-01.photosight.ru/07/24917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6"/>
            <a:ext cx="7848872" cy="6227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narianmar.free.fr/Site%20of%20Narian%20Mar/Origines/nenet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599811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ои рисунки\страны,города, география\Ямал 2\6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424936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404664"/>
            <a:ext cx="1440160" cy="936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D:\Мои рисунки\страны,города, география\Ямал 2\2987558_large.jpeg"/>
          <p:cNvPicPr>
            <a:picLocks noChangeAspect="1" noChangeArrowheads="1"/>
          </p:cNvPicPr>
          <p:nvPr/>
        </p:nvPicPr>
        <p:blipFill>
          <a:blip r:embed="rId2" cstate="print"/>
          <a:srcRect l="41667" r="4630"/>
          <a:stretch>
            <a:fillRect/>
          </a:stretch>
        </p:blipFill>
        <p:spPr bwMode="auto">
          <a:xfrm>
            <a:off x="4932040" y="764704"/>
            <a:ext cx="3944438" cy="48965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404664"/>
            <a:ext cx="446449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Отношения пастухов со своими собаками очень разные. Один никогда взрослую </a:t>
            </a:r>
            <a:r>
              <a:rPr lang="ru-RU" dirty="0" err="1" smtClean="0"/>
              <a:t>оленегонку</a:t>
            </a:r>
            <a:r>
              <a:rPr lang="ru-RU" dirty="0" smtClean="0"/>
              <a:t> в чум не пустит, а у другого она присутствует на трапезе, да еще и кусочки со стола получает. У одного она служит только для работы, а у другого собака умеет не только оленей пасти, но еще “петь” вместе с хозяином и лапку давать. </a:t>
            </a:r>
          </a:p>
          <a:p>
            <a:r>
              <a:rPr lang="ru-RU" dirty="0" smtClean="0"/>
              <a:t>Я видела пса, который, когда хозяин, по его мнению, слишком задерживался в гостях, просовывал голову в чум и начинал ворчать: дескать, ты тут в тепле сидишь, а я тебя на морозе заждался. И хозяин, посмеиваясь, подчинялся , сажал свою любимую собаку на нарту и послушно ехал домой.</a:t>
            </a:r>
          </a:p>
          <a:p>
            <a:endParaRPr lang="ru-RU" dirty="0" smtClean="0"/>
          </a:p>
          <a:p>
            <a:r>
              <a:rPr lang="ru-RU" dirty="0" smtClean="0"/>
              <a:t>Екатерина Богословская,</a:t>
            </a:r>
            <a:br>
              <a:rPr lang="ru-RU" dirty="0" smtClean="0"/>
            </a:br>
            <a:r>
              <a:rPr lang="ru-RU" dirty="0" smtClean="0"/>
              <a:t>кинолог, владелец питомника</a:t>
            </a:r>
            <a:br>
              <a:rPr lang="ru-RU" dirty="0" smtClean="0"/>
            </a:br>
            <a:r>
              <a:rPr lang="ru-RU" dirty="0" smtClean="0"/>
              <a:t>“Северная собака”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404664"/>
            <a:ext cx="1440160" cy="936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650" name="Picture 2" descr="http://www.finnougr.ru/upload/resize_cache/iblock/de4/565_600_1/de4ab06f5e7c2d3e395f565f52dad5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7920880" cy="59301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http://3.bp.blogspot.com/_MtdJEF_Yzak/TBtHvTqQ4bI/AAAAAAAACa0/-7_NsgcB2Xg/s320/IMGA08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3048000" cy="2286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95936" y="6206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Прочитайте стихотворение </a:t>
            </a:r>
          </a:p>
          <a:p>
            <a:r>
              <a:rPr lang="ru-RU" dirty="0" smtClean="0"/>
              <a:t>Р. </a:t>
            </a:r>
            <a:r>
              <a:rPr lang="ru-RU" dirty="0" err="1" smtClean="0"/>
              <a:t>Ругина</a:t>
            </a:r>
            <a:r>
              <a:rPr lang="ru-RU" dirty="0" smtClean="0"/>
              <a:t> “Щенок”, “Бродячие собаки”.</a:t>
            </a:r>
            <a:endParaRPr lang="ru-RU" dirty="0"/>
          </a:p>
        </p:txBody>
      </p:sp>
      <p:pic>
        <p:nvPicPr>
          <p:cNvPr id="30728" name="Picture 8" descr="http://kino.iea.ras.ru/index.php?go=Gallery&amp;file=thumb&amp;mode=view&amp;id=1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140968"/>
            <a:ext cx="4762500" cy="3067050"/>
          </a:xfrm>
          <a:prstGeom prst="rect">
            <a:avLst/>
          </a:prstGeom>
          <a:noFill/>
        </p:spPr>
      </p:pic>
      <p:pic>
        <p:nvPicPr>
          <p:cNvPr id="30730" name="Picture 10" descr="http://img543.imageshack.us/img543/8961/05f2494891c04c76dc426d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340768"/>
            <a:ext cx="4320480" cy="34563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476672"/>
            <a:ext cx="4464496" cy="5678091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Ненецкая </a:t>
            </a:r>
            <a:r>
              <a:rPr lang="ru-RU" dirty="0" err="1" smtClean="0"/>
              <a:t>оленегонная</a:t>
            </a:r>
            <a:r>
              <a:rPr lang="ru-RU" dirty="0" smtClean="0"/>
              <a:t> лайка - представительница семейства северных пастушьих собак. Порода была выведена в начале XX века </a:t>
            </a:r>
            <a:r>
              <a:rPr lang="ru-RU" dirty="0" err="1" smtClean="0"/>
              <a:t>ямальскими</a:t>
            </a:r>
            <a:r>
              <a:rPr lang="ru-RU" dirty="0" smtClean="0"/>
              <a:t> ненцами-оленеводами с одной-единственной практической целью - для пастьбы домашних оленей, поэтому при разведении в приоритете были исключительно ее рабочие качества.</a:t>
            </a:r>
            <a:endParaRPr lang="ru-RU" dirty="0"/>
          </a:p>
        </p:txBody>
      </p:sp>
      <p:pic>
        <p:nvPicPr>
          <p:cNvPr id="7170" name="Picture 2" descr="http://animal.ru/i/upload/1338211425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4010025" cy="523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1520" y="404664"/>
            <a:ext cx="1440160" cy="936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869160"/>
            <a:ext cx="9144000" cy="252028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У немецкой </a:t>
            </a:r>
            <a:r>
              <a:rPr lang="ru-RU" sz="2000" dirty="0" err="1" smtClean="0"/>
              <a:t>оленегонной</a:t>
            </a:r>
            <a:r>
              <a:rPr lang="ru-RU" sz="2000" dirty="0" smtClean="0"/>
              <a:t> лайки независимый нрав и она даже может самостоятельно принимать решения в непредвиденных ситуациях. Но несмотря на это, этот пес очень привязан к хозяину, во время работы ни на минуту не теряет с ним связь и готов мгновенно откликнуться на любую его просьбу. У другого хозяина песик работать никогда не будет.</a:t>
            </a:r>
            <a:endParaRPr lang="ru-RU" sz="2000" dirty="0"/>
          </a:p>
        </p:txBody>
      </p:sp>
      <p:pic>
        <p:nvPicPr>
          <p:cNvPr id="4" name="Picture 2" descr="D:\Мои рисунки\страны,города, география\Ямал 2\3834056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32656"/>
            <a:ext cx="6768752" cy="4512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napcache.boston.com/universal/site_graphics/blogs/bigpicture/animal_10_16/a12_20652899.jpg"/>
          <p:cNvPicPr>
            <a:picLocks noChangeAspect="1" noChangeArrowheads="1"/>
          </p:cNvPicPr>
          <p:nvPr/>
        </p:nvPicPr>
        <p:blipFill>
          <a:blip r:embed="rId2" cstate="print"/>
          <a:srcRect t="19231"/>
          <a:stretch>
            <a:fillRect/>
          </a:stretch>
        </p:blipFill>
        <p:spPr bwMode="auto">
          <a:xfrm>
            <a:off x="395536" y="188640"/>
            <a:ext cx="8528308" cy="45365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4797152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Ненцы используют их и в охоте на гусей: говорят, белая грудка собаки завораживает птиц, и они не улетают, а крутятся вокруг собаки, теряют осторожность, и их легко добыть. Но специально </a:t>
            </a:r>
            <a:r>
              <a:rPr lang="ru-RU" dirty="0" err="1" smtClean="0"/>
              <a:t>оленегонок</a:t>
            </a:r>
            <a:r>
              <a:rPr lang="ru-RU" dirty="0" smtClean="0"/>
              <a:t> к охоте не приучают, не их это дело.</a:t>
            </a:r>
            <a:br>
              <a:rPr lang="ru-RU" dirty="0" smtClean="0"/>
            </a:br>
            <a:r>
              <a:rPr lang="ru-RU" dirty="0" smtClean="0"/>
              <a:t>Имена даются уже при рождении, обычно по окрасу или какой-либо другой особенности экстерьера. Черного щенка, например, могут назвать Вороном или Черным. Белого – Бураном.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http://bigpicture.ru/wp-content/uploads/2009/12/047-990x65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://bigpicture.ru/wp-content/uploads/2009/12/047-990x65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http://bigpicture.ru/wp-content/uploads/2009/12/047-990x65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047-990x659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t="26250"/>
          <a:stretch>
            <a:fillRect/>
          </a:stretch>
        </p:blipFill>
        <p:spPr>
          <a:xfrm>
            <a:off x="251520" y="260648"/>
            <a:ext cx="8654072" cy="42484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3568" y="4797152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Традиционно каждый пастух держит двух </a:t>
            </a:r>
            <a:r>
              <a:rPr lang="ru-RU" sz="2000" dirty="0" err="1" smtClean="0"/>
              <a:t>оленегонок</a:t>
            </a:r>
            <a:r>
              <a:rPr lang="ru-RU" sz="2000" dirty="0" smtClean="0"/>
              <a:t> на 300—400 оленей. Работает с пастухом одна собака, другая про запас, если первая погибнет или заболеет, а кроме того, будет кому обучить щенка, которого пастух обязательно вскоре возьмет.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51520" y="404664"/>
            <a:ext cx="1440160" cy="936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229200"/>
            <a:ext cx="8208912" cy="135761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000" dirty="0" smtClean="0"/>
              <a:t>     Эти создания привыкли жить и работать в спартанских условиях, их даже кормят один раз в день – вечером, так как считается, на полный желудок они не смогут полноценно трудиться. А работать это трудолюбивое существо готово «не покладая лап», причем свою работу собака действительно любит и нуждается в минимальном обучении и наставлении.</a:t>
            </a:r>
            <a:endParaRPr lang="ru-RU" sz="2000" dirty="0"/>
          </a:p>
        </p:txBody>
      </p:sp>
      <p:pic>
        <p:nvPicPr>
          <p:cNvPr id="5" name="Picture 2" descr="http://g.mynet.com/i/80/72119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7138989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1520" y="404664"/>
            <a:ext cx="1440160" cy="936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229200"/>
            <a:ext cx="8229600" cy="1329011"/>
          </a:xfrm>
        </p:spPr>
        <p:txBody>
          <a:bodyPr>
            <a:normAutofit fontScale="77500" lnSpcReduction="20000"/>
          </a:bodyPr>
          <a:lstStyle/>
          <a:p>
            <a:r>
              <a:rPr lang="ru-RU" sz="2000" dirty="0" smtClean="0"/>
              <a:t>Пес ловко справляется с большим стадом оленей, по команде хозяина заворачивает стадо в нужную сторону и бдительно смотрит, чтобы никто из его подопечных не отбился по дороге. А если все же непослушный олень или </a:t>
            </a:r>
            <a:r>
              <a:rPr lang="ru-RU" sz="2000" dirty="0" err="1" smtClean="0"/>
              <a:t>олениха</a:t>
            </a:r>
            <a:r>
              <a:rPr lang="ru-RU" sz="2000" dirty="0" smtClean="0"/>
              <a:t> отбились от стада, то он обязательно найдет беглеца и вернет на место. Если же кто-то не на шутку заартачится, строгий четвероногий пастушок может и укусить упрямца. В общем, у него не забалуешь.</a:t>
            </a:r>
          </a:p>
        </p:txBody>
      </p:sp>
      <p:pic>
        <p:nvPicPr>
          <p:cNvPr id="4" name="Picture 2" descr="http://2.bp.blogspot.com/_MtdJEF_Yzak/TEBjSJF71PI/AAAAAAAAC5Q/nmHPHZsBi1I/s1600/IMGA01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8640"/>
            <a:ext cx="6696744" cy="50225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51520" y="404664"/>
            <a:ext cx="1440160" cy="936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32656"/>
            <a:ext cx="42484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Щенки рождаются, как правило, в конце зимы—начале весны. За лето щенки привыкают жить возле чума и к зиме в чум уже не заходят. </a:t>
            </a:r>
          </a:p>
          <a:p>
            <a:r>
              <a:rPr lang="ru-RU" sz="2000" dirty="0" smtClean="0"/>
              <a:t>До года щенки живут при чуме и общаются в основном с женщинами и детьми, для которых становятся друзьями по играм. В это время происходит вторая отбраковка по поведению — вялого щенка, неоднократно кусавшего ребенка, убивают.</a:t>
            </a:r>
            <a:endParaRPr lang="ru-RU" sz="2000" dirty="0"/>
          </a:p>
        </p:txBody>
      </p:sp>
      <p:pic>
        <p:nvPicPr>
          <p:cNvPr id="4" name="Picture 4" descr="http://2.bp.blogspot.com/_MtdJEF_Yzak/TBtHNjuGkVI/AAAAAAAACak/fQfgejOYVLs/s320/IMGA0497.JPG"/>
          <p:cNvPicPr>
            <a:picLocks noChangeAspect="1" noChangeArrowheads="1"/>
          </p:cNvPicPr>
          <p:nvPr/>
        </p:nvPicPr>
        <p:blipFill>
          <a:blip r:embed="rId3" cstate="print"/>
          <a:srcRect l="20001" t="14620" b="9477"/>
          <a:stretch>
            <a:fillRect/>
          </a:stretch>
        </p:blipFill>
        <p:spPr bwMode="auto">
          <a:xfrm>
            <a:off x="611560" y="4077072"/>
            <a:ext cx="3240021" cy="2305608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500" y="0"/>
            <a:ext cx="4762500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firo04.firo.ru/wp-content/uploads/2010/11/paAK18_12745.jpg"/>
          <p:cNvPicPr>
            <a:picLocks noChangeAspect="1" noChangeArrowheads="1"/>
          </p:cNvPicPr>
          <p:nvPr/>
        </p:nvPicPr>
        <p:blipFill>
          <a:blip r:embed="rId2" cstate="print">
            <a:lum bright="30000" contrast="30000"/>
          </a:blip>
          <a:srcRect/>
          <a:stretch>
            <a:fillRect/>
          </a:stretch>
        </p:blipFill>
        <p:spPr bwMode="auto">
          <a:xfrm>
            <a:off x="395536" y="404664"/>
            <a:ext cx="8460941" cy="56406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</TotalTime>
  <Words>532</Words>
  <Application>Microsoft Office PowerPoint</Application>
  <PresentationFormat>Экран (4:3)</PresentationFormat>
  <Paragraphs>17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Лучше друга в тундре нет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16</cp:revision>
  <dcterms:modified xsi:type="dcterms:W3CDTF">2013-01-21T17:37:31Z</dcterms:modified>
</cp:coreProperties>
</file>