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35" r:id="rId2"/>
    <p:sldId id="332" r:id="rId3"/>
    <p:sldId id="341" r:id="rId4"/>
    <p:sldId id="337" r:id="rId5"/>
    <p:sldId id="338" r:id="rId6"/>
    <p:sldId id="342" r:id="rId7"/>
    <p:sldId id="343" r:id="rId8"/>
    <p:sldId id="340" r:id="rId9"/>
    <p:sldId id="336" r:id="rId10"/>
    <p:sldId id="356" r:id="rId11"/>
    <p:sldId id="333" r:id="rId12"/>
    <p:sldId id="347" r:id="rId13"/>
    <p:sldId id="350" r:id="rId14"/>
    <p:sldId id="352" r:id="rId15"/>
    <p:sldId id="345" r:id="rId16"/>
    <p:sldId id="353" r:id="rId17"/>
    <p:sldId id="354" r:id="rId18"/>
    <p:sldId id="355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668C44-9D69-407A-B517-490D3EB1360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09CF33-AE23-4336-A71E-9BF0527A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А. Ростовцев. Гравюра.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7DB7D4-AB82-4D59-AB1C-0B93179AD40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О. Элигер. 1721 г.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8F7866-C6D6-402F-9AEE-80F1DE2DA73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А. Ростовцев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42CBB-0EC6-4A38-8F4A-5C0DD3C9A1E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4726-3391-46B7-9771-085AEDBC817A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B1D6-B528-4A44-869B-25A700A48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57A0-35FF-4D1C-ACD6-8FFA5BB2420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4661-9E60-4EDA-BF29-A376AE4DB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CD16-E7F7-4875-A675-F99DCC092124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2D50-CBCF-4B0A-A242-62C151244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2A93-72B0-44C6-A133-C927DB1FB3E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E59F-B6BC-4EAE-A643-9346412E4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D34C-F14B-4E9C-83DB-4EB392E5ED9C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7466-743F-414E-AC28-CFCA2FDC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6B83-EAE3-4178-B59D-0642438D9E7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659E-9F4A-4F07-A9B3-FF196AC60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3985-F4C0-41D9-B043-3801BC7C28B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83F5-2112-4AE0-934C-ACD02505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B1C2-F376-48BA-9720-A56AEE52257E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0614-53F9-43FB-B622-921081351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5D27-5363-4C6C-9A27-90EAE33B1EC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46D1-B9A1-4E40-851D-DB3FC7B9A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9F72-EBC6-4233-B47F-3927D246CCD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2F78-75C1-4A85-AEBF-FF0C87FF8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C07D-3CF4-4EBD-A59D-FCA0036CBE83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1B71-E71C-4621-9CAD-273F642A9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E8BDBB-DE8F-4741-9A10-DB59A84B004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ED5AC9-F64A-40B4-A712-96A468093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avalmuseum.ru/img/history/1/003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-1588"/>
            <a:ext cx="7935913" cy="6845301"/>
          </a:xfrm>
          <a:noFill/>
          <a:ln>
            <a:solidFill>
              <a:schemeClr val="tx1"/>
            </a:solidFill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19063" y="836613"/>
            <a:ext cx="5143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В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Ы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О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С</a:t>
            </a:r>
          </a:p>
          <a:p>
            <a:endParaRPr lang="ru-RU" sz="2800" b="1">
              <a:solidFill>
                <a:srgbClr val="663300"/>
              </a:solidFill>
              <a:latin typeface="Monotype Corsiva" pitchFamily="66" charset="0"/>
            </a:endParaRP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Г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О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О</a:t>
            </a:r>
          </a:p>
          <a:p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Д</a:t>
            </a:r>
          </a:p>
          <a:p>
            <a:endParaRPr lang="ru-RU" sz="2800" b="1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36712"/>
            <a:ext cx="7510608" cy="461736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Ольга\Downloads\адмиралтейство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9" y="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Адмиралтейская  сторона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6 из 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849"/>
            <a:ext cx="8234551" cy="679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Корабли Балтийского флота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т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3455896" cy="5166735"/>
          </a:xfrm>
        </p:spPr>
      </p:pic>
      <p:pic>
        <p:nvPicPr>
          <p:cNvPr id="6" name="Содержимое 5" descr="гото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24211" y="1285860"/>
            <a:ext cx="5619789" cy="4214842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6000768"/>
            <a:ext cx="292895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Ботик Петра </a:t>
            </a:r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572140"/>
            <a:ext cx="39290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Первый линкор «</a:t>
            </a:r>
            <a:r>
              <a:rPr lang="ru-RU" sz="3200" dirty="0" err="1" smtClean="0">
                <a:solidFill>
                  <a:schemeClr val="tx1"/>
                </a:solidFill>
              </a:rPr>
              <a:t>Гото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Предестенация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Корабли Балтийского флота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т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42838"/>
            <a:ext cx="4693494" cy="3986360"/>
          </a:xfrm>
        </p:spPr>
      </p:pic>
      <p:pic>
        <p:nvPicPr>
          <p:cNvPr id="6" name="Содержимое 5" descr="гот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9116" y="642918"/>
            <a:ext cx="4414884" cy="5796934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5214950"/>
            <a:ext cx="292895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Галера«Двина»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6286520"/>
            <a:ext cx="3929090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Галера «Нева»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Корабли Балтийского флота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т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4693494" cy="4500594"/>
          </a:xfrm>
        </p:spPr>
      </p:pic>
      <p:pic>
        <p:nvPicPr>
          <p:cNvPr id="6" name="Содержимое 5" descr="гот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571480"/>
            <a:ext cx="4357686" cy="5348968"/>
          </a:xfrm>
        </p:spPr>
      </p:pic>
      <p:sp>
        <p:nvSpPr>
          <p:cNvPr id="7" name="Прямоугольник 6"/>
          <p:cNvSpPr/>
          <p:nvPr/>
        </p:nvSpPr>
        <p:spPr>
          <a:xfrm>
            <a:off x="642910" y="5357826"/>
            <a:ext cx="350043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Линкор «Полтава»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6000768"/>
            <a:ext cx="3929090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Линкор «</a:t>
            </a:r>
            <a:r>
              <a:rPr lang="ru-RU" sz="3200" dirty="0" err="1" smtClean="0">
                <a:solidFill>
                  <a:schemeClr val="tx1"/>
                </a:solidFill>
              </a:rPr>
              <a:t>Ингерманланд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644130" cy="71435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  о победах в северной войне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96752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Picture 2" descr="C:\Users\Ольга\Downloads\ц.св. пантелемо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143116"/>
            <a:ext cx="4572000" cy="447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Ольга\Downloads\сампсониевский со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340" y="2143116"/>
            <a:ext cx="4490384" cy="4526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2918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Сампсониевская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71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Пантелеймоновская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церковь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Литейный двор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hoto_57-5919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57620" y="2603316"/>
            <a:ext cx="5286380" cy="4254684"/>
          </a:xfrm>
        </p:spPr>
      </p:pic>
      <p:pic>
        <p:nvPicPr>
          <p:cNvPr id="6" name="Содержимое 5" descr="photo_57-5919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5647400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Охтинский пороховой завод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istory_clip_image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3114" y="642918"/>
            <a:ext cx="3290886" cy="5789522"/>
          </a:xfrm>
        </p:spPr>
      </p:pic>
      <p:pic>
        <p:nvPicPr>
          <p:cNvPr id="6" name="Содержимое 5" descr="Ohtinskii_porohovoi_zavod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642918"/>
            <a:ext cx="5649156" cy="4865086"/>
          </a:xfrm>
        </p:spPr>
      </p:pic>
      <p:pic>
        <p:nvPicPr>
          <p:cNvPr id="7" name="Рисунок 6" descr="охтинский порохов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89339"/>
            <a:ext cx="8358214" cy="626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строится…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x_7dc7585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3190" y="2614100"/>
            <a:ext cx="6860810" cy="4243900"/>
          </a:xfrm>
        </p:spPr>
      </p:pic>
      <p:pic>
        <p:nvPicPr>
          <p:cNvPr id="5" name="Содержимое 4" descr="Bogolyubov_SmolnyBolshOch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785794"/>
            <a:ext cx="5787804" cy="41777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СВЕТЛАНА\Света\История СПб 5-9 кл\Уроки 7 кл\7 кл. 2012-2013 г\Назло надменному соседу\img945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>
          <a:xfrm>
            <a:off x="0" y="785794"/>
            <a:ext cx="7812087" cy="5268913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075" name="Picture 1" descr="D:\СВЕТЛАНА\Света\История СПб 5-9 кл\Уроки 7 кл\7 кл. 2012-2013 г\Назло надменному соседу\img94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</a:blip>
          <a:srcRect r="-1696"/>
          <a:stretch>
            <a:fillRect/>
          </a:stretch>
        </p:blipFill>
        <p:spPr bwMode="auto">
          <a:xfrm>
            <a:off x="7786710" y="785794"/>
            <a:ext cx="135252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0"/>
            <a:ext cx="9143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Первоначальный город. 1725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wnloads\петропавл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281987" cy="5199063"/>
          </a:xfrm>
          <a:noFill/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площадь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Троицкая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2738438" y="3694113"/>
            <a:ext cx="371475" cy="373062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835C47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640263" y="3819525"/>
            <a:ext cx="371475" cy="371475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835C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364163" y="650875"/>
            <a:ext cx="1439862" cy="3354388"/>
          </a:xfrm>
          <a:prstGeom prst="straightConnector1">
            <a:avLst/>
          </a:prstGeom>
          <a:ln>
            <a:solidFill>
              <a:srgbClr val="835C4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6595380" cy="601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Троицкая площадь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843213" y="3141663"/>
            <a:ext cx="301625" cy="300037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68313" y="2708275"/>
            <a:ext cx="300037" cy="301625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526088" y="2559050"/>
            <a:ext cx="301625" cy="300038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205163" y="4797425"/>
            <a:ext cx="300037" cy="300038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643702" y="1571612"/>
            <a:ext cx="300037" cy="301625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500306"/>
            <a:ext cx="300037" cy="300037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6643702" y="3286124"/>
            <a:ext cx="300037" cy="300037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6643702" y="4143380"/>
            <a:ext cx="300037" cy="300037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35C47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6929454" y="1285860"/>
            <a:ext cx="2071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Троицкий собор</a:t>
            </a:r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7000892" y="2214554"/>
            <a:ext cx="17746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Гостиный </a:t>
            </a:r>
            <a:endPara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двор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7000892" y="3071810"/>
            <a:ext cx="16303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дание </a:t>
            </a: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Коллегий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7000892" y="4000504"/>
            <a:ext cx="955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орт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85794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66FF33"/>
                </a:solidFill>
              </a:rPr>
              <a:t>На площади располагались Троицкая церковь (деревянная), гостиный двор, здание коллегий,  первый кабак «У четырех Остерий», порт, рынок</a:t>
            </a:r>
            <a:endParaRPr lang="ru-RU" sz="28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ДОМИК ПЕТРА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Picture 2" descr="C:\Users\Ольга\Downloads\домик пе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8784977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Ольга\Downloads\летний домик пе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0"/>
            <a:ext cx="496855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9673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 Петровское время Троицкая площадь – была самым оживленным местом в городе</a:t>
            </a:r>
            <a:endParaRPr lang="ru-RU" sz="36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ownloads\тро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640960" cy="645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СВЕТЛАНА\Света\История СПб 5-9 кл\Уроки 7 кл\7 кл. 2012-2013 г\Назло надменному соседу\img945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/>
          <a:srcRect/>
          <a:stretch/>
        </p:blipFill>
        <p:spPr>
          <a:xfrm>
            <a:off x="179388" y="765175"/>
            <a:ext cx="7812087" cy="5268913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147" name="Picture 1" descr="D:\СВЕТЛАНА\Света\История СПб 5-9 кл\Уроки 7 кл\7 кл. 2012-2013 г\Назло надменному соседу\img94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</a:blip>
          <a:srcRect r="-1703"/>
          <a:stretch>
            <a:fillRect/>
          </a:stretch>
        </p:blipFill>
        <p:spPr bwMode="auto">
          <a:xfrm>
            <a:off x="7974013" y="981075"/>
            <a:ext cx="11652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14348" y="0"/>
            <a:ext cx="80842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Первоначальный город. 1725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903287"/>
            <a:ext cx="8353425" cy="5954713"/>
          </a:xfr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3968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Адмиралтейская верфь -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159</Words>
  <Application>Microsoft Office PowerPoint</Application>
  <PresentationFormat>Экран (4:3)</PresentationFormat>
  <Paragraphs>57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Корабли Балтийского флота</vt:lpstr>
      <vt:lpstr>Корабли Балтийского флота</vt:lpstr>
      <vt:lpstr>Корабли Балтийского флота</vt:lpstr>
      <vt:lpstr>Память  о победах в северной войне</vt:lpstr>
      <vt:lpstr>Литейный двор</vt:lpstr>
      <vt:lpstr>Охтинский пороховой завод</vt:lpstr>
      <vt:lpstr>Город строится…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Юрьевна</dc:creator>
  <cp:lastModifiedBy>Svetlana</cp:lastModifiedBy>
  <cp:revision>88</cp:revision>
  <cp:lastPrinted>2012-10-26T19:32:42Z</cp:lastPrinted>
  <dcterms:created xsi:type="dcterms:W3CDTF">2011-03-02T11:14:11Z</dcterms:created>
  <dcterms:modified xsi:type="dcterms:W3CDTF">2013-12-17T10:13:03Z</dcterms:modified>
</cp:coreProperties>
</file>