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1" r:id="rId2"/>
    <p:sldId id="256" r:id="rId3"/>
    <p:sldId id="260" r:id="rId4"/>
    <p:sldId id="258" r:id="rId5"/>
    <p:sldId id="257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90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6D322-64D2-4FDA-B2BC-7C8BCD8462E2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DB8DA2-850A-4F54-8678-0E265CC39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6D322-64D2-4FDA-B2BC-7C8BCD8462E2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B8DA2-850A-4F54-8678-0E265CC39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6D322-64D2-4FDA-B2BC-7C8BCD8462E2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B8DA2-850A-4F54-8678-0E265CC39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6D322-64D2-4FDA-B2BC-7C8BCD8462E2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DB8DA2-850A-4F54-8678-0E265CC39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6D322-64D2-4FDA-B2BC-7C8BCD8462E2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B8DA2-850A-4F54-8678-0E265CC398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6D322-64D2-4FDA-B2BC-7C8BCD8462E2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B8DA2-850A-4F54-8678-0E265CC39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6D322-64D2-4FDA-B2BC-7C8BCD8462E2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DB8DA2-850A-4F54-8678-0E265CC398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6D322-64D2-4FDA-B2BC-7C8BCD8462E2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B8DA2-850A-4F54-8678-0E265CC39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6D322-64D2-4FDA-B2BC-7C8BCD8462E2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B8DA2-850A-4F54-8678-0E265CC39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6D322-64D2-4FDA-B2BC-7C8BCD8462E2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B8DA2-850A-4F54-8678-0E265CC398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6D322-64D2-4FDA-B2BC-7C8BCD8462E2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B8DA2-850A-4F54-8678-0E265CC398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896D322-64D2-4FDA-B2BC-7C8BCD8462E2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DB8DA2-850A-4F54-8678-0E265CC398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split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53700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571612"/>
            <a:ext cx="5214942" cy="442915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0" y="1"/>
            <a:ext cx="91440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Лампада</a:t>
            </a:r>
            <a:r>
              <a:rPr lang="ru-RU" sz="2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— светильник, употребляемый в христианском богослужении.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929190" y="1714488"/>
            <a:ext cx="4214810" cy="45858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Прообразом для христианской лампады послужила распространённая в античном мире обычная масляная лампа, использовавшаяся не только в быту, но и в религиозных целях, что, в конечном счёте, и переняли христиане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0_48788_8518dd6_X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214422"/>
            <a:ext cx="4286280" cy="5486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85720" y="1"/>
            <a:ext cx="8858280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Малахай   большая ушастая шапка на 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меху.  Две 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лопасти кроют щеки, 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одна  -  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затылок 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четвёртая кроет лоб. 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021.gif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142984"/>
            <a:ext cx="5214943" cy="450059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857720" y="1428736"/>
            <a:ext cx="4286280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kumimoji="0" lang="ru-RU" sz="2400" b="1" i="0" u="none" strike="noStrike" normalizeH="0" baseline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Основное отличие кадки от бочки — кадка может находиться только в стоячем положении, а бочки, закрыв крышками и затычками, можно положить и перемещать в лежачем положении. Это выявил ещё Владимир Иванович Даль и назвал кадку «</a:t>
            </a:r>
            <a:r>
              <a:rPr kumimoji="0" lang="ru-RU" sz="2400" b="1" i="0" u="none" strike="noStrike" normalizeH="0" baseline="0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стойковой</a:t>
            </a:r>
            <a:r>
              <a:rPr kumimoji="0" lang="ru-RU" sz="2400" b="1" i="0" u="none" strike="noStrike" normalizeH="0" baseline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посудиной».</a:t>
            </a:r>
            <a:endParaRPr lang="ru-RU" sz="2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399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2">
              <a:avLst/>
            </a:prstTxWarp>
            <a:spAutoFit/>
          </a:bodyPr>
          <a:lstStyle/>
          <a:p>
            <a:r>
              <a:rPr lang="ru-RU" sz="28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Кадь или кадка — ёмкость цилиндрической формы, сделанная из деревянных клёпок (дощечек) и обтянутая металлическими или деревянными обручами</a:t>
            </a:r>
            <a:r>
              <a:rPr lang="ru-RU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.</a:t>
            </a:r>
            <a:endParaRPr lang="ru-RU" sz="28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ponev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357554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143372" y="1714488"/>
            <a:ext cx="4572032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Сарафан - </a:t>
            </a:r>
            <a:r>
              <a:rPr lang="ru-RU" sz="28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женская крестьянская одежда, </a:t>
            </a:r>
            <a:endParaRPr lang="ru-RU" sz="28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r>
              <a:rPr lang="ru-RU" sz="2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род </a:t>
            </a:r>
            <a:r>
              <a:rPr lang="ru-RU" sz="28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платья без рукавов, надеваемая поверх рубашки с длинными рукавами.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5434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0"/>
            <a:ext cx="407196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4786314" y="1643050"/>
            <a:ext cx="4357686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Тулуп - длинная свободного 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покроя </a:t>
            </a: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шуба, обычно из шерсти овец. С большим воротником. </a:t>
            </a:r>
            <a:endParaRPr lang="ru-RU" sz="2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20px-Tessuto_iuta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4643438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643438" y="428604"/>
            <a:ext cx="4500562" cy="65556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Рогожа 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(рогоза́, </a:t>
            </a:r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рогожина</a:t>
            </a: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 — грубая хозяйственная ткань. Первоначально производилась из волокон растения рогоз (отсюда и название), а позже и из лыка (мочала). Из такой ткани изготовлялись кули, рогожные мешки, половики, грубая рабочая одежда и т. д. 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87</TotalTime>
  <Words>212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Учитель</cp:lastModifiedBy>
  <cp:revision>11</cp:revision>
  <dcterms:created xsi:type="dcterms:W3CDTF">2013-05-14T13:47:18Z</dcterms:created>
  <dcterms:modified xsi:type="dcterms:W3CDTF">2013-05-15T06:59:43Z</dcterms:modified>
</cp:coreProperties>
</file>