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122-7EE3-418B-BC84-EE5B7C972551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B876-1ACE-4565-8BBE-97375D01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5122-7EE3-418B-BC84-EE5B7C972551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B876-1ACE-4565-8BBE-97375D01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День проекта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7683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и проекты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40702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и биология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6125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Новогодние открытки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1551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газета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0403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endParaRPr 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8075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помощь учителю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998"/>
      </p:ext>
    </p:extLst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Решаем задачи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9103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Геометрия в жизни 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6505"/>
      </p:ext>
    </p:extLst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4637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Проценты  в жизни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1812"/>
      </p:ext>
    </p:extLst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10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День проекта</vt:lpstr>
      <vt:lpstr>Новогодние открытки</vt:lpstr>
      <vt:lpstr>Наша газета</vt:lpstr>
      <vt:lpstr> </vt:lpstr>
      <vt:lpstr>В помощь учителю</vt:lpstr>
      <vt:lpstr>Решаем задачи</vt:lpstr>
      <vt:lpstr>Геометрия в жизни </vt:lpstr>
      <vt:lpstr>Презентация PowerPoint</vt:lpstr>
      <vt:lpstr>Проценты  в жизни</vt:lpstr>
      <vt:lpstr>Информатика и проекты</vt:lpstr>
      <vt:lpstr>География и биология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проекта</dc:title>
  <dc:creator>Надежда</dc:creator>
  <cp:lastModifiedBy>Надежда</cp:lastModifiedBy>
  <cp:revision>1</cp:revision>
  <dcterms:created xsi:type="dcterms:W3CDTF">2011-11-27T13:19:16Z</dcterms:created>
  <dcterms:modified xsi:type="dcterms:W3CDTF">2011-11-27T13:19:16Z</dcterms:modified>
</cp:coreProperties>
</file>