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71" r:id="rId5"/>
    <p:sldId id="258" r:id="rId6"/>
    <p:sldId id="259" r:id="rId7"/>
    <p:sldId id="260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D77-69DA-469A-B1A9-79818E203823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6FE6-B42D-4547-965F-EBA34CF72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D77-69DA-469A-B1A9-79818E203823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6FE6-B42D-4547-965F-EBA34CF72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D77-69DA-469A-B1A9-79818E203823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6FE6-B42D-4547-965F-EBA34CF72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D77-69DA-469A-B1A9-79818E203823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6FE6-B42D-4547-965F-EBA34CF72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D77-69DA-469A-B1A9-79818E203823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6FE6-B42D-4547-965F-EBA34CF72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D77-69DA-469A-B1A9-79818E203823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6FE6-B42D-4547-965F-EBA34CF72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D77-69DA-469A-B1A9-79818E203823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6FE6-B42D-4547-965F-EBA34CF72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D77-69DA-469A-B1A9-79818E203823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6FE6-B42D-4547-965F-EBA34CF72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D77-69DA-469A-B1A9-79818E203823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6FE6-B42D-4547-965F-EBA34CF72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D77-69DA-469A-B1A9-79818E203823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6FE6-B42D-4547-965F-EBA34CF72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7D77-69DA-469A-B1A9-79818E203823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846FE6-B42D-4547-965F-EBA34CF725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9A7D77-69DA-469A-B1A9-79818E203823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846FE6-B42D-4547-965F-EBA34CF725F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136904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История и культура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 Санкт- Петербурга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0" i="1" dirty="0" smtClean="0">
                <a:solidFill>
                  <a:schemeClr val="bg1"/>
                </a:solidFill>
              </a:rPr>
              <a:t>8 класс</a:t>
            </a:r>
            <a:br>
              <a:rPr lang="ru-RU" b="0" i="1" dirty="0" smtClean="0">
                <a:solidFill>
                  <a:schemeClr val="bg1"/>
                </a:solidFill>
              </a:rPr>
            </a:br>
            <a:r>
              <a:rPr lang="ru-RU" b="0" i="1" dirty="0" smtClean="0">
                <a:solidFill>
                  <a:schemeClr val="bg1"/>
                </a:solidFill>
              </a:rPr>
              <a:t>Параграф 10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81128"/>
            <a:ext cx="7854696" cy="1872208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Презентацию подготовила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учитель ГБОУ СОШ № 313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Шугаева</a:t>
            </a:r>
            <a:r>
              <a:rPr lang="ru-RU" sz="2800" dirty="0" smtClean="0">
                <a:solidFill>
                  <a:schemeClr val="bg1"/>
                </a:solidFill>
              </a:rPr>
              <a:t> Е.В.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Захаров </a:t>
            </a:r>
            <a:r>
              <a:rPr lang="ru-RU" b="1" i="1" dirty="0" err="1" smtClean="0"/>
              <a:t>Андриян</a:t>
            </a:r>
            <a:r>
              <a:rPr lang="ru-RU" b="1" i="1" dirty="0" smtClean="0"/>
              <a:t> Дмитриевич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/>
          </a:p>
        </p:txBody>
      </p:sp>
      <p:pic>
        <p:nvPicPr>
          <p:cNvPr id="7" name="Содержимое 15" descr="4 Адмиралтейство главный фаса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772816"/>
            <a:ext cx="4398640" cy="4909552"/>
          </a:xfrm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10" name="Рисунок 9" descr="Захар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64308"/>
            <a:ext cx="3747266" cy="4965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Воронихин Андрей Никифорович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0" descr="Вороних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130701" cy="5333767"/>
          </a:xfrm>
        </p:spPr>
      </p:pic>
      <p:pic>
        <p:nvPicPr>
          <p:cNvPr id="10" name="Содержимое 16" descr="4  Казанский собо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Тома де </a:t>
            </a:r>
            <a:r>
              <a:rPr lang="ru-RU" b="1" i="1" dirty="0" err="1" smtClean="0"/>
              <a:t>Томон</a:t>
            </a:r>
            <a:endParaRPr lang="ru-RU" b="1" i="1" dirty="0"/>
          </a:p>
        </p:txBody>
      </p:sp>
      <p:pic>
        <p:nvPicPr>
          <p:cNvPr id="5" name="Содержимое 17" descr="2-Стрелка общий ви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492896"/>
            <a:ext cx="4495800" cy="2910185"/>
          </a:xfrm>
        </p:spPr>
      </p:pic>
      <p:pic>
        <p:nvPicPr>
          <p:cNvPr id="6" name="Содержимое 5" descr="Тома де Томо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1157" y="2132856"/>
            <a:ext cx="3419275" cy="42152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Монферран</a:t>
            </a:r>
            <a:r>
              <a:rPr lang="ru-RU" b="1" i="1" dirty="0" smtClean="0"/>
              <a:t> Огюст </a:t>
            </a:r>
            <a:r>
              <a:rPr lang="ru-RU" b="1" i="1" dirty="0" err="1" smtClean="0"/>
              <a:t>Рикар</a:t>
            </a:r>
            <a:endParaRPr lang="ru-RU" b="1" i="1" dirty="0"/>
          </a:p>
        </p:txBody>
      </p:sp>
      <p:pic>
        <p:nvPicPr>
          <p:cNvPr id="7" name="Содержимое 6" descr="Исаакиевская площадь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5" name="Содержимое 4" descr="Монферра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7973" y="1920875"/>
            <a:ext cx="3199053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Росси Карл Иванович</a:t>
            </a:r>
            <a:endParaRPr lang="ru-RU" b="1" i="1" dirty="0"/>
          </a:p>
        </p:txBody>
      </p:sp>
      <p:pic>
        <p:nvPicPr>
          <p:cNvPr id="6" name="Содержимое 26" descr="общий ви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87464"/>
            <a:ext cx="4038600" cy="2700710"/>
          </a:xfrm>
        </p:spPr>
      </p:pic>
      <p:pic>
        <p:nvPicPr>
          <p:cNvPr id="5" name="Содержимое 4" descr="Росс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44063" y="1920875"/>
            <a:ext cx="3646873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Какой архитектурный стиль господствовал в Петербурге в первой половине </a:t>
            </a:r>
            <a:r>
              <a:rPr lang="en-US" sz="4800" b="1" i="1" dirty="0" smtClean="0"/>
              <a:t>XIX</a:t>
            </a:r>
            <a:r>
              <a:rPr lang="ru-RU" sz="4800" b="1" i="1" dirty="0" smtClean="0"/>
              <a:t> века?</a:t>
            </a:r>
            <a:endParaRPr lang="ru-RU" sz="48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355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Поздний классицизм (</a:t>
            </a:r>
            <a:r>
              <a:rPr lang="ru-RU" sz="3600" b="1" i="1" dirty="0" smtClean="0"/>
              <a:t>ампир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0" i="1" dirty="0" smtClean="0">
                <a:solidFill>
                  <a:schemeClr val="bg1"/>
                </a:solidFill>
              </a:rPr>
              <a:t>Город архитектурных ансамблей</a:t>
            </a:r>
            <a:endParaRPr lang="ru-RU" b="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04088"/>
            <a:ext cx="8003232" cy="1572784"/>
          </a:xfrm>
        </p:spPr>
        <p:txBody>
          <a:bodyPr/>
          <a:lstStyle/>
          <a:p>
            <a:pPr algn="ctr"/>
            <a:r>
              <a:rPr lang="ru-RU" b="1" i="1" dirty="0" smtClean="0"/>
              <a:t>Архитектурный ансамбль-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(</a:t>
            </a:r>
            <a:r>
              <a:rPr lang="ru-RU" dirty="0"/>
              <a:t>от франц. </a:t>
            </a:r>
            <a:r>
              <a:rPr lang="ru-RU" dirty="0" err="1"/>
              <a:t>ensemble</a:t>
            </a:r>
            <a:r>
              <a:rPr lang="ru-RU" dirty="0"/>
              <a:t> — вместе, сразу, совокупность, стройное целое) — гармоничное единство зданий или сооружений, </a:t>
            </a:r>
            <a:r>
              <a:rPr lang="ru-RU" dirty="0" smtClean="0"/>
              <a:t>связанных </a:t>
            </a:r>
            <a:r>
              <a:rPr lang="ru-RU" dirty="0"/>
              <a:t>единством фасадов, стиля, времени или места постройки.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805032"/>
          </a:xfrm>
        </p:spPr>
        <p:txBody>
          <a:bodyPr/>
          <a:lstStyle/>
          <a:p>
            <a:pPr algn="ctr"/>
            <a:r>
              <a:rPr lang="ru-RU" b="1" i="1" dirty="0" smtClean="0"/>
              <a:t>Знаменитые архитектурные ансамбли Петербурга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pPr algn="ctr"/>
            <a:endParaRPr lang="ru-RU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1944216"/>
          </a:xfrm>
        </p:spPr>
        <p:txBody>
          <a:bodyPr/>
          <a:lstStyle/>
          <a:p>
            <a:pPr algn="ctr"/>
            <a:r>
              <a:rPr lang="ru-RU" dirty="0" smtClean="0"/>
              <a:t>Дворцовая площадь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980728"/>
            <a:ext cx="4041775" cy="1872208"/>
          </a:xfrm>
        </p:spPr>
        <p:txBody>
          <a:bodyPr/>
          <a:lstStyle/>
          <a:p>
            <a:pPr algn="ctr"/>
            <a:r>
              <a:rPr lang="ru-RU" dirty="0" smtClean="0"/>
              <a:t>Площадь Искусств</a:t>
            </a:r>
            <a:endParaRPr lang="ru-RU" dirty="0"/>
          </a:p>
        </p:txBody>
      </p:sp>
      <p:pic>
        <p:nvPicPr>
          <p:cNvPr id="9" name="Содержимое 8" descr="Вид на колонну и Главный штаб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4040188" cy="3030141"/>
          </a:xfrm>
        </p:spPr>
      </p:pic>
      <p:pic>
        <p:nvPicPr>
          <p:cNvPr id="10" name="Содержимое 9" descr="2 пл.Искусств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564904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1296143"/>
          </a:xfrm>
        </p:spPr>
        <p:txBody>
          <a:bodyPr/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дмиралтейство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908720"/>
            <a:ext cx="4041775" cy="1368151"/>
          </a:xfrm>
        </p:spPr>
        <p:txBody>
          <a:bodyPr/>
          <a:lstStyle/>
          <a:p>
            <a:pPr algn="ctr"/>
            <a:r>
              <a:rPr lang="ru-RU" dirty="0" smtClean="0"/>
              <a:t>Казанский собор</a:t>
            </a:r>
            <a:endParaRPr lang="ru-RU" dirty="0"/>
          </a:p>
        </p:txBody>
      </p:sp>
      <p:pic>
        <p:nvPicPr>
          <p:cNvPr id="16" name="Содержимое 15" descr="4 Адмиралтейство главный фасад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040188" cy="3902974"/>
          </a:xfrm>
        </p:spPr>
      </p:pic>
      <p:pic>
        <p:nvPicPr>
          <p:cNvPr id="17" name="Содержимое 16" descr="4  Казанский собор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04864"/>
            <a:ext cx="4356131" cy="38884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1728192"/>
          </a:xfrm>
        </p:spPr>
        <p:txBody>
          <a:bodyPr/>
          <a:lstStyle/>
          <a:p>
            <a:pPr algn="ctr"/>
            <a:r>
              <a:rPr lang="ru-RU" dirty="0" smtClean="0"/>
              <a:t>Сенатская площадь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908721"/>
            <a:ext cx="4041775" cy="2088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Стрелка Васильевского острова</a:t>
            </a:r>
            <a:endParaRPr lang="ru-RU" dirty="0"/>
          </a:p>
        </p:txBody>
      </p:sp>
      <p:pic>
        <p:nvPicPr>
          <p:cNvPr id="15" name="Содержимое 14" descr="памятник на фоне здания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4040188" cy="3030141"/>
          </a:xfrm>
        </p:spPr>
      </p:pic>
      <p:pic>
        <p:nvPicPr>
          <p:cNvPr id="18" name="Содержимое 17" descr="2-Стрелка общий вид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636912"/>
            <a:ext cx="4041775" cy="28803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1533872"/>
          </a:xfrm>
        </p:spPr>
        <p:txBody>
          <a:bodyPr/>
          <a:lstStyle/>
          <a:p>
            <a:pPr algn="ctr"/>
            <a:r>
              <a:rPr lang="ru-RU" dirty="0" smtClean="0"/>
              <a:t>Площадь Островского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half" idx="3"/>
          </p:nvPr>
        </p:nvSpPr>
        <p:spPr>
          <a:xfrm>
            <a:off x="4645025" y="980729"/>
            <a:ext cx="4041775" cy="1533872"/>
          </a:xfrm>
        </p:spPr>
        <p:txBody>
          <a:bodyPr/>
          <a:lstStyle/>
          <a:p>
            <a:pPr algn="ctr"/>
            <a:r>
              <a:rPr lang="ru-RU" dirty="0" smtClean="0"/>
              <a:t>Улица Зодчего Росси</a:t>
            </a:r>
            <a:endParaRPr lang="ru-RU" dirty="0"/>
          </a:p>
        </p:txBody>
      </p:sp>
      <p:pic>
        <p:nvPicPr>
          <p:cNvPr id="26" name="Содержимое 25" descr="Площадь Островского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4333513" cy="2736304"/>
          </a:xfrm>
        </p:spPr>
      </p:pic>
      <p:pic>
        <p:nvPicPr>
          <p:cNvPr id="27" name="Содержимое 26" descr="общий вид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348880"/>
            <a:ext cx="4039985" cy="27016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89008"/>
          </a:xfrm>
        </p:spPr>
        <p:txBody>
          <a:bodyPr/>
          <a:lstStyle/>
          <a:p>
            <a:pPr algn="ctr"/>
            <a:r>
              <a:rPr lang="ru-RU" b="1" i="1" dirty="0" smtClean="0"/>
              <a:t>Петербургские архитекторы</a:t>
            </a:r>
            <a:br>
              <a:rPr lang="ru-RU" b="1" i="1" dirty="0" smtClean="0"/>
            </a:br>
            <a:r>
              <a:rPr lang="ru-RU" b="1" i="1" dirty="0" smtClean="0"/>
              <a:t> первой половины </a:t>
            </a:r>
            <a:r>
              <a:rPr lang="en-US" b="1" i="1" dirty="0" smtClean="0"/>
              <a:t>XIX</a:t>
            </a:r>
            <a:r>
              <a:rPr lang="ru-RU" b="1" i="1" dirty="0" smtClean="0"/>
              <a:t> 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109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История и культура  Санкт- Петербурга 8 класс Параграф 10 </vt:lpstr>
      <vt:lpstr>Город архитектурных ансамблей</vt:lpstr>
      <vt:lpstr>Архитектурный ансамбль-</vt:lpstr>
      <vt:lpstr>Знаменитые архитектурные ансамбли Петербурга</vt:lpstr>
      <vt:lpstr>Слайд 5</vt:lpstr>
      <vt:lpstr>Слайд 6</vt:lpstr>
      <vt:lpstr>Слайд 7</vt:lpstr>
      <vt:lpstr>Слайд 8</vt:lpstr>
      <vt:lpstr>Петербургские архитекторы  первой половины XIX века</vt:lpstr>
      <vt:lpstr>Захаров Андриян Дмитриевич </vt:lpstr>
      <vt:lpstr>Воронихин Андрей Никифорович </vt:lpstr>
      <vt:lpstr>Тома де Томон</vt:lpstr>
      <vt:lpstr>Монферран Огюст Рикар</vt:lpstr>
      <vt:lpstr>Росси Карл Иванович</vt:lpstr>
      <vt:lpstr>Какой архитектурный стиль господствовал в Петербурге в первой половине XIX века?</vt:lpstr>
    </vt:vector>
  </TitlesOfParts>
  <Company>ГОУСОШ313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архитектурных ансамблей</dc:title>
  <dc:creator>Елена</dc:creator>
  <cp:lastModifiedBy>Мама</cp:lastModifiedBy>
  <cp:revision>78</cp:revision>
  <dcterms:created xsi:type="dcterms:W3CDTF">2013-10-04T23:28:58Z</dcterms:created>
  <dcterms:modified xsi:type="dcterms:W3CDTF">2013-11-21T18:02:31Z</dcterms:modified>
</cp:coreProperties>
</file>