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258213-ACB1-40A4-8D9B-30C6725B5E67}" type="datetimeFigureOut">
              <a:rPr lang="ru-RU" smtClean="0"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12EA98-4191-4850-BC61-3F1096BDF11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Древнейший период развития края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Древняя Ладога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План.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571472" y="1571612"/>
            <a:ext cx="82296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Где находится село Старая Ладога?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Почему Ладогу называют городом- музеем?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Когда она возникла?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Кто жил здесь?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Чем занимались жители Ладоги?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1.Где </a:t>
            </a:r>
            <a:r>
              <a:rPr lang="ru-RU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находится село Старая Ладога</a:t>
            </a:r>
            <a:r>
              <a:rPr lang="ru-RU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?</a:t>
            </a:r>
            <a:endParaRPr lang="ru-RU" dirty="0"/>
          </a:p>
        </p:txBody>
      </p:sp>
      <p:pic>
        <p:nvPicPr>
          <p:cNvPr id="5" name="Содержимое 4" descr="Наш край в древно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7929618" cy="5555253"/>
          </a:xfrm>
        </p:spPr>
      </p:pic>
      <p:sp>
        <p:nvSpPr>
          <p:cNvPr id="6" name="Овал 5"/>
          <p:cNvSpPr/>
          <p:nvPr/>
        </p:nvSpPr>
        <p:spPr>
          <a:xfrm>
            <a:off x="4857752" y="3429000"/>
            <a:ext cx="571504" cy="571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b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2.Почему Ладогу называют </a:t>
            </a:r>
            <a:br>
              <a:rPr lang="ru-RU" sz="4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городом- музеем?</a:t>
            </a:r>
            <a:r>
              <a:rPr lang="ru-RU" sz="4400" b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501122" cy="4709160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Музей</a:t>
            </a:r>
          </a:p>
          <a:p>
            <a:pPr>
              <a:buNone/>
            </a:pPr>
            <a:endParaRPr lang="ru-RU" sz="4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Ладога</a:t>
            </a:r>
            <a:endParaRPr lang="ru-RU" sz="4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643174" y="1857364"/>
            <a:ext cx="1428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643174" y="3587310"/>
            <a:ext cx="1428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143372" y="3357562"/>
            <a:ext cx="4572032" cy="23574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около 40           </a:t>
            </a:r>
            <a:r>
              <a:rPr lang="ru-RU" sz="4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памятников                  </a:t>
            </a:r>
            <a:r>
              <a:rPr lang="ru-RU" sz="4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средневековья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071934" y="1643050"/>
            <a:ext cx="4572032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экспонаты</a:t>
            </a:r>
            <a:endParaRPr lang="ru-RU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3.Когда она возникла?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753 год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4.Кто здесь жил?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218599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4400" dirty="0" err="1" smtClean="0">
                <a:solidFill>
                  <a:schemeClr val="bg1"/>
                </a:solidFill>
              </a:rPr>
              <a:t>угро</a:t>
            </a:r>
            <a:r>
              <a:rPr lang="ru-RU" sz="4400" dirty="0" smtClean="0">
                <a:solidFill>
                  <a:schemeClr val="bg1"/>
                </a:solidFill>
              </a:rPr>
              <a:t>- финские племена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bg1"/>
                </a:solidFill>
              </a:rPr>
              <a:t>славяне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61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Древнейший период развития края</vt:lpstr>
      <vt:lpstr>        </vt:lpstr>
      <vt:lpstr>1.Где находится село Старая Ладога?</vt:lpstr>
      <vt:lpstr> 2.Почему Ладогу называют  городом- музеем? </vt:lpstr>
      <vt:lpstr>3.Когда она возникла?</vt:lpstr>
      <vt:lpstr>4.Кто здесь жил?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Древнейший период развития края.</dc:title>
  <dc:creator>Мама</dc:creator>
  <cp:lastModifiedBy>Мама</cp:lastModifiedBy>
  <cp:revision>7</cp:revision>
  <dcterms:created xsi:type="dcterms:W3CDTF">2012-09-06T18:42:10Z</dcterms:created>
  <dcterms:modified xsi:type="dcterms:W3CDTF">2012-09-06T19:48:30Z</dcterms:modified>
</cp:coreProperties>
</file>