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88DF5E-271C-4132-9777-896BE68395B2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B58BD4-400C-4047-BAA1-D0B259CC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/>
              <a:t>Вырос город…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Троицкая площадь</a:t>
            </a:r>
            <a:endParaRPr lang="ru-RU" dirty="0"/>
          </a:p>
        </p:txBody>
      </p:sp>
      <p:pic>
        <p:nvPicPr>
          <p:cNvPr id="1026" name="Picture 2" descr="H:\Вырос город\1 Троицкая площадь. Художник А.Ростовц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357298"/>
            <a:ext cx="7000924" cy="5214974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3643306" y="3500438"/>
            <a:ext cx="428628" cy="3895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000232" y="3286124"/>
            <a:ext cx="428628" cy="3895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643702" y="3357562"/>
            <a:ext cx="428628" cy="3895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3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4429124" y="5000636"/>
            <a:ext cx="428628" cy="3895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4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и документы 1\1 Материалы к урокам\Карты Петербурга\карта из атлас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1926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Адмиралтейство </a:t>
            </a:r>
            <a:br>
              <a:rPr lang="ru-RU" dirty="0" smtClean="0"/>
            </a:br>
            <a:r>
              <a:rPr lang="ru-RU" dirty="0" smtClean="0"/>
              <a:t>со стороны реки.</a:t>
            </a:r>
            <a:endParaRPr lang="ru-RU" dirty="0"/>
          </a:p>
        </p:txBody>
      </p:sp>
      <p:pic>
        <p:nvPicPr>
          <p:cNvPr id="2050" name="Picture 2" descr="H:\Вырос город\2 Вид на Адмиралтейство со стороны реки. 1721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65117"/>
            <a:ext cx="7715304" cy="490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и документы 1\1 Материалы к урокам\Карты Петербурга\карта из атлас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1926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Адмиралтейская верфь</a:t>
            </a:r>
            <a:endParaRPr lang="ru-RU" dirty="0"/>
          </a:p>
        </p:txBody>
      </p:sp>
      <p:pic>
        <p:nvPicPr>
          <p:cNvPr id="3074" name="Picture 2" descr="H:\Вырос город\3 Адмиралтейская верфь. Художник А.Ростовц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87042"/>
            <a:ext cx="7429552" cy="521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14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Троицкая площадь</vt:lpstr>
      <vt:lpstr>Слайд 3</vt:lpstr>
      <vt:lpstr>Вид на Адмиралтейство  со стороны реки.</vt:lpstr>
      <vt:lpstr>Слайд 5</vt:lpstr>
      <vt:lpstr>Адмиралтейская верфь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4</cp:revision>
  <dcterms:created xsi:type="dcterms:W3CDTF">2012-01-21T19:22:17Z</dcterms:created>
  <dcterms:modified xsi:type="dcterms:W3CDTF">2012-01-22T17:42:02Z</dcterms:modified>
</cp:coreProperties>
</file>